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8" r:id="rId1"/>
  </p:sldMasterIdLst>
  <p:notesMasterIdLst>
    <p:notesMasterId r:id="rId10"/>
  </p:notesMasterIdLst>
  <p:sldIdLst>
    <p:sldId id="290" r:id="rId2"/>
    <p:sldId id="291" r:id="rId3"/>
    <p:sldId id="292" r:id="rId4"/>
    <p:sldId id="293" r:id="rId5"/>
    <p:sldId id="294" r:id="rId6"/>
    <p:sldId id="295" r:id="rId7"/>
    <p:sldId id="296" r:id="rId8"/>
    <p:sldId id="297" r:id="rId9"/>
  </p:sldIdLst>
  <p:sldSz cx="14630400" cy="8229600"/>
  <p:notesSz cx="8229600" cy="14630400"/>
  <p:embeddedFontLst>
    <p:embeddedFont>
      <p:font typeface="Noto Sans TC" panose="020B0604020202020204" charset="-128"/>
      <p:regular r:id="rId11"/>
    </p:embeddedFont>
    <p:embeddedFont>
      <p:font typeface="Argentum Sans Black" pitchFamily="2" charset="0"/>
      <p:bold r:id="rId12"/>
      <p:boldItalic r:id="rId13"/>
    </p:embeddedFont>
    <p:embeddedFont>
      <p:font typeface="Century Gothic" panose="020B0502020202020204" pitchFamily="34" charset="0"/>
      <p:regular r:id="rId14"/>
      <p:bold r:id="rId15"/>
      <p:italic r:id="rId16"/>
      <p:boldItalic r:id="rId17"/>
    </p:embeddedFont>
    <p:embeddedFont>
      <p:font typeface="Sora Medium" panose="020B0604020202020204" charset="0"/>
      <p:regular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70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C5DC2-CBA9-4103-A380-382A0EDDA09E}" v="10" dt="2025-03-18T16:55:18.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8" d="100"/>
          <a:sy n="88" d="100"/>
        </p:scale>
        <p:origin x="7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5.fntdata"/><Relationship Id="rId23" Type="http://schemas.microsoft.com/office/2016/11/relationships/changesInfo" Target="changesInfos/changesInfo1.xml"/><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ore K" userId="bdf9b6c4f8154713" providerId="LiveId" clId="{380C5DC2-CBA9-4103-A380-382A0EDDA09E}"/>
    <pc:docChg chg="modSld modMainMaster">
      <pc:chgData name="Kishore K" userId="bdf9b6c4f8154713" providerId="LiveId" clId="{380C5DC2-CBA9-4103-A380-382A0EDDA09E}" dt="2025-03-18T16:56:04.556" v="43" actId="1076"/>
      <pc:docMkLst>
        <pc:docMk/>
      </pc:docMkLst>
      <pc:sldChg chg="addSp modSp mod">
        <pc:chgData name="Kishore K" userId="bdf9b6c4f8154713" providerId="LiveId" clId="{380C5DC2-CBA9-4103-A380-382A0EDDA09E}" dt="2025-03-18T16:53:41.104" v="38" actId="207"/>
        <pc:sldMkLst>
          <pc:docMk/>
          <pc:sldMk cId="0" sldId="290"/>
        </pc:sldMkLst>
        <pc:spChg chg="add mod">
          <ac:chgData name="Kishore K" userId="bdf9b6c4f8154713" providerId="LiveId" clId="{380C5DC2-CBA9-4103-A380-382A0EDDA09E}" dt="2025-03-18T16:47:10.055" v="18" actId="207"/>
          <ac:spMkLst>
            <pc:docMk/>
            <pc:sldMk cId="0" sldId="290"/>
            <ac:spMk id="2" creationId="{13AC5B59-E59F-1076-B7EA-FEC13C26BB6A}"/>
          </ac:spMkLst>
        </pc:spChg>
        <pc:spChg chg="add mod">
          <ac:chgData name="Kishore K" userId="bdf9b6c4f8154713" providerId="LiveId" clId="{380C5DC2-CBA9-4103-A380-382A0EDDA09E}" dt="2025-03-18T16:53:41.104" v="38" actId="207"/>
          <ac:spMkLst>
            <pc:docMk/>
            <pc:sldMk cId="0" sldId="290"/>
            <ac:spMk id="3" creationId="{A44C316E-ECA9-4837-4680-C6CA4DE3A321}"/>
          </ac:spMkLst>
        </pc:spChg>
      </pc:sldChg>
      <pc:sldChg chg="addSp modSp mod">
        <pc:chgData name="Kishore K" userId="bdf9b6c4f8154713" providerId="LiveId" clId="{380C5DC2-CBA9-4103-A380-382A0EDDA09E}" dt="2025-03-18T16:54:34.236" v="40" actId="1038"/>
        <pc:sldMkLst>
          <pc:docMk/>
          <pc:sldMk cId="0" sldId="291"/>
        </pc:sldMkLst>
        <pc:spChg chg="add mod">
          <ac:chgData name="Kishore K" userId="bdf9b6c4f8154713" providerId="LiveId" clId="{380C5DC2-CBA9-4103-A380-382A0EDDA09E}" dt="2025-03-18T16:54:34.236" v="40" actId="1038"/>
          <ac:spMkLst>
            <pc:docMk/>
            <pc:sldMk cId="0" sldId="291"/>
            <ac:spMk id="2" creationId="{19E46564-C1FB-90B0-A13C-81605665320D}"/>
          </ac:spMkLst>
        </pc:spChg>
      </pc:sldChg>
      <pc:sldChg chg="addSp modSp">
        <pc:chgData name="Kishore K" userId="bdf9b6c4f8154713" providerId="LiveId" clId="{380C5DC2-CBA9-4103-A380-382A0EDDA09E}" dt="2025-03-18T16:47:41.230" v="22"/>
        <pc:sldMkLst>
          <pc:docMk/>
          <pc:sldMk cId="0" sldId="292"/>
        </pc:sldMkLst>
        <pc:spChg chg="add mod">
          <ac:chgData name="Kishore K" userId="bdf9b6c4f8154713" providerId="LiveId" clId="{380C5DC2-CBA9-4103-A380-382A0EDDA09E}" dt="2025-03-18T16:47:41.230" v="22"/>
          <ac:spMkLst>
            <pc:docMk/>
            <pc:sldMk cId="0" sldId="292"/>
            <ac:spMk id="2" creationId="{293274A3-59D7-190E-2CF4-C53B000B6B2C}"/>
          </ac:spMkLst>
        </pc:spChg>
      </pc:sldChg>
      <pc:sldChg chg="addSp modSp">
        <pc:chgData name="Kishore K" userId="bdf9b6c4f8154713" providerId="LiveId" clId="{380C5DC2-CBA9-4103-A380-382A0EDDA09E}" dt="2025-03-18T16:47:43.799" v="23"/>
        <pc:sldMkLst>
          <pc:docMk/>
          <pc:sldMk cId="0" sldId="293"/>
        </pc:sldMkLst>
        <pc:spChg chg="add mod">
          <ac:chgData name="Kishore K" userId="bdf9b6c4f8154713" providerId="LiveId" clId="{380C5DC2-CBA9-4103-A380-382A0EDDA09E}" dt="2025-03-18T16:47:43.799" v="23"/>
          <ac:spMkLst>
            <pc:docMk/>
            <pc:sldMk cId="0" sldId="293"/>
            <ac:spMk id="2" creationId="{F217C1D2-896F-1ACA-1D90-7CF025DC0285}"/>
          </ac:spMkLst>
        </pc:spChg>
      </pc:sldChg>
      <pc:sldChg chg="addSp modSp mod">
        <pc:chgData name="Kishore K" userId="bdf9b6c4f8154713" providerId="LiveId" clId="{380C5DC2-CBA9-4103-A380-382A0EDDA09E}" dt="2025-03-18T16:56:04.556" v="43" actId="1076"/>
        <pc:sldMkLst>
          <pc:docMk/>
          <pc:sldMk cId="0" sldId="294"/>
        </pc:sldMkLst>
        <pc:spChg chg="add mod">
          <ac:chgData name="Kishore K" userId="bdf9b6c4f8154713" providerId="LiveId" clId="{380C5DC2-CBA9-4103-A380-382A0EDDA09E}" dt="2025-03-18T16:47:49.328" v="24"/>
          <ac:spMkLst>
            <pc:docMk/>
            <pc:sldMk cId="0" sldId="294"/>
            <ac:spMk id="2" creationId="{6F8424B2-5078-7A8C-CD48-47082CBBB34A}"/>
          </ac:spMkLst>
        </pc:spChg>
        <pc:spChg chg="mod">
          <ac:chgData name="Kishore K" userId="bdf9b6c4f8154713" providerId="LiveId" clId="{380C5DC2-CBA9-4103-A380-382A0EDDA09E}" dt="2025-03-18T16:56:04.556" v="43" actId="1076"/>
          <ac:spMkLst>
            <pc:docMk/>
            <pc:sldMk cId="0" sldId="294"/>
            <ac:spMk id="1048638" creationId="{00000000-0000-0000-0000-000000000000}"/>
          </ac:spMkLst>
        </pc:spChg>
      </pc:sldChg>
      <pc:sldChg chg="addSp modSp mod">
        <pc:chgData name="Kishore K" userId="bdf9b6c4f8154713" providerId="LiveId" clId="{380C5DC2-CBA9-4103-A380-382A0EDDA09E}" dt="2025-03-18T16:55:48.470" v="42" actId="1076"/>
        <pc:sldMkLst>
          <pc:docMk/>
          <pc:sldMk cId="0" sldId="295"/>
        </pc:sldMkLst>
        <pc:spChg chg="add mod">
          <ac:chgData name="Kishore K" userId="bdf9b6c4f8154713" providerId="LiveId" clId="{380C5DC2-CBA9-4103-A380-382A0EDDA09E}" dt="2025-03-18T16:47:52.424" v="25"/>
          <ac:spMkLst>
            <pc:docMk/>
            <pc:sldMk cId="0" sldId="295"/>
            <ac:spMk id="2" creationId="{F91C8FEA-DA07-3060-D542-6A3ABF9C1697}"/>
          </ac:spMkLst>
        </pc:spChg>
        <pc:spChg chg="mod">
          <ac:chgData name="Kishore K" userId="bdf9b6c4f8154713" providerId="LiveId" clId="{380C5DC2-CBA9-4103-A380-382A0EDDA09E}" dt="2025-03-18T16:55:48.470" v="42" actId="1076"/>
          <ac:spMkLst>
            <pc:docMk/>
            <pc:sldMk cId="0" sldId="295"/>
            <ac:spMk id="1048653" creationId="{00000000-0000-0000-0000-000000000000}"/>
          </ac:spMkLst>
        </pc:spChg>
      </pc:sldChg>
      <pc:sldChg chg="addSp modSp">
        <pc:chgData name="Kishore K" userId="bdf9b6c4f8154713" providerId="LiveId" clId="{380C5DC2-CBA9-4103-A380-382A0EDDA09E}" dt="2025-03-18T16:47:56.058" v="26"/>
        <pc:sldMkLst>
          <pc:docMk/>
          <pc:sldMk cId="0" sldId="296"/>
        </pc:sldMkLst>
        <pc:spChg chg="add mod">
          <ac:chgData name="Kishore K" userId="bdf9b6c4f8154713" providerId="LiveId" clId="{380C5DC2-CBA9-4103-A380-382A0EDDA09E}" dt="2025-03-18T16:47:56.058" v="26"/>
          <ac:spMkLst>
            <pc:docMk/>
            <pc:sldMk cId="0" sldId="296"/>
            <ac:spMk id="2" creationId="{A2607E01-B649-107C-F4C1-BBE354824DDB}"/>
          </ac:spMkLst>
        </pc:spChg>
      </pc:sldChg>
      <pc:sldChg chg="addSp modSp mod">
        <pc:chgData name="Kishore K" userId="bdf9b6c4f8154713" providerId="LiveId" clId="{380C5DC2-CBA9-4103-A380-382A0EDDA09E}" dt="2025-03-18T16:48:52.163" v="35" actId="2711"/>
        <pc:sldMkLst>
          <pc:docMk/>
          <pc:sldMk cId="0" sldId="297"/>
        </pc:sldMkLst>
        <pc:spChg chg="add mod">
          <ac:chgData name="Kishore K" userId="bdf9b6c4f8154713" providerId="LiveId" clId="{380C5DC2-CBA9-4103-A380-382A0EDDA09E}" dt="2025-03-18T16:47:58.502" v="27"/>
          <ac:spMkLst>
            <pc:docMk/>
            <pc:sldMk cId="0" sldId="297"/>
            <ac:spMk id="2" creationId="{0EF896F8-26C6-EEA8-2DB0-6E5971C8D315}"/>
          </ac:spMkLst>
        </pc:spChg>
        <pc:spChg chg="mod">
          <ac:chgData name="Kishore K" userId="bdf9b6c4f8154713" providerId="LiveId" clId="{380C5DC2-CBA9-4103-A380-382A0EDDA09E}" dt="2025-03-18T16:48:52.163" v="35" actId="2711"/>
          <ac:spMkLst>
            <pc:docMk/>
            <pc:sldMk cId="0" sldId="297"/>
            <ac:spMk id="1048691" creationId="{00000000-0000-0000-0000-000000000000}"/>
          </ac:spMkLst>
        </pc:spChg>
        <pc:spChg chg="mod">
          <ac:chgData name="Kishore K" userId="bdf9b6c4f8154713" providerId="LiveId" clId="{380C5DC2-CBA9-4103-A380-382A0EDDA09E}" dt="2025-03-18T16:48:28.740" v="28" actId="20577"/>
          <ac:spMkLst>
            <pc:docMk/>
            <pc:sldMk cId="0" sldId="297"/>
            <ac:spMk id="1048692" creationId="{00000000-0000-0000-0000-000000000000}"/>
          </ac:spMkLst>
        </pc:spChg>
      </pc:sldChg>
      <pc:sldMasterChg chg="modSldLayout">
        <pc:chgData name="Kishore K" userId="bdf9b6c4f8154713" providerId="LiveId" clId="{380C5DC2-CBA9-4103-A380-382A0EDDA09E}" dt="2025-03-18T16:55:18.253" v="41"/>
        <pc:sldMasterMkLst>
          <pc:docMk/>
          <pc:sldMasterMk cId="627184227" sldId="2147483678"/>
        </pc:sldMasterMkLst>
        <pc:sldLayoutChg chg="delSp">
          <pc:chgData name="Kishore K" userId="bdf9b6c4f8154713" providerId="LiveId" clId="{380C5DC2-CBA9-4103-A380-382A0EDDA09E}" dt="2025-03-18T16:55:18.253" v="41"/>
          <pc:sldLayoutMkLst>
            <pc:docMk/>
            <pc:sldMasterMk cId="627184227" sldId="2147483678"/>
            <pc:sldLayoutMk cId="3434315976" sldId="2147483696"/>
          </pc:sldLayoutMkLst>
          <pc:spChg chg="del">
            <ac:chgData name="Kishore K" userId="bdf9b6c4f8154713" providerId="LiveId" clId="{380C5DC2-CBA9-4103-A380-382A0EDDA09E}" dt="2025-03-18T16:55:18.253" v="41"/>
            <ac:spMkLst>
              <pc:docMk/>
              <pc:sldMasterMk cId="627184227" sldId="2147483678"/>
              <pc:sldLayoutMk cId="3434315976" sldId="2147483696"/>
              <ac:spMk id="1048576" creationId="{00000000-0000-0000-0000-000000000000}"/>
            </ac:spMkLst>
          </pc:spChg>
          <pc:picChg chg="del">
            <ac:chgData name="Kishore K" userId="bdf9b6c4f8154713" providerId="LiveId" clId="{380C5DC2-CBA9-4103-A380-382A0EDDA09E}" dt="2025-03-18T16:55:18.253" v="41"/>
            <ac:picMkLst>
              <pc:docMk/>
              <pc:sldMasterMk cId="627184227" sldId="2147483678"/>
              <pc:sldLayoutMk cId="3434315976" sldId="2147483696"/>
              <ac:picMk id="2097152" creationId="{00000000-0000-0000-0000-000000000000}"/>
            </ac:picMkLst>
          </pc:picChg>
          <pc:picChg chg="del">
            <ac:chgData name="Kishore K" userId="bdf9b6c4f8154713" providerId="LiveId" clId="{380C5DC2-CBA9-4103-A380-382A0EDDA09E}" dt="2025-03-18T16:55:18.253" v="41"/>
            <ac:picMkLst>
              <pc:docMk/>
              <pc:sldMasterMk cId="627184227" sldId="2147483678"/>
              <pc:sldLayoutMk cId="3434315976" sldId="2147483696"/>
              <ac:picMk id="2097153" creationId="{00000000-0000-0000-0000-000000000000}"/>
            </ac:picMkLst>
          </pc:picChg>
        </pc:sldLayoutChg>
        <pc:sldLayoutChg chg="delSp">
          <pc:chgData name="Kishore K" userId="bdf9b6c4f8154713" providerId="LiveId" clId="{380C5DC2-CBA9-4103-A380-382A0EDDA09E}" dt="2025-03-18T16:55:18.253" v="41"/>
          <pc:sldLayoutMkLst>
            <pc:docMk/>
            <pc:sldMasterMk cId="627184227" sldId="2147483678"/>
            <pc:sldLayoutMk cId="860535248" sldId="2147483697"/>
          </pc:sldLayoutMkLst>
          <pc:spChg chg="del">
            <ac:chgData name="Kishore K" userId="bdf9b6c4f8154713" providerId="LiveId" clId="{380C5DC2-CBA9-4103-A380-382A0EDDA09E}" dt="2025-03-18T16:55:18.253" v="41"/>
            <ac:spMkLst>
              <pc:docMk/>
              <pc:sldMasterMk cId="627184227" sldId="2147483678"/>
              <pc:sldLayoutMk cId="860535248" sldId="2147483697"/>
              <ac:spMk id="1048585" creationId="{00000000-0000-0000-0000-000000000000}"/>
            </ac:spMkLst>
          </pc:spChg>
          <pc:picChg chg="del">
            <ac:chgData name="Kishore K" userId="bdf9b6c4f8154713" providerId="LiveId" clId="{380C5DC2-CBA9-4103-A380-382A0EDDA09E}" dt="2025-03-18T16:55:18.253" v="41"/>
            <ac:picMkLst>
              <pc:docMk/>
              <pc:sldMasterMk cId="627184227" sldId="2147483678"/>
              <pc:sldLayoutMk cId="860535248" sldId="2147483697"/>
              <ac:picMk id="2097156" creationId="{00000000-0000-0000-0000-000000000000}"/>
            </ac:picMkLst>
          </pc:picChg>
          <pc:picChg chg="del">
            <ac:chgData name="Kishore K" userId="bdf9b6c4f8154713" providerId="LiveId" clId="{380C5DC2-CBA9-4103-A380-382A0EDDA09E}" dt="2025-03-18T16:55:18.253" v="41"/>
            <ac:picMkLst>
              <pc:docMk/>
              <pc:sldMasterMk cId="627184227" sldId="2147483678"/>
              <pc:sldLayoutMk cId="860535248" sldId="2147483697"/>
              <ac:picMk id="2097157" creationId="{00000000-0000-0000-0000-000000000000}"/>
            </ac:picMkLst>
          </pc:picChg>
        </pc:sldLayoutChg>
        <pc:sldLayoutChg chg="delSp">
          <pc:chgData name="Kishore K" userId="bdf9b6c4f8154713" providerId="LiveId" clId="{380C5DC2-CBA9-4103-A380-382A0EDDA09E}" dt="2025-03-18T16:55:18.253" v="41"/>
          <pc:sldLayoutMkLst>
            <pc:docMk/>
            <pc:sldMasterMk cId="627184227" sldId="2147483678"/>
            <pc:sldLayoutMk cId="328734867" sldId="2147483698"/>
          </pc:sldLayoutMkLst>
          <pc:spChg chg="del">
            <ac:chgData name="Kishore K" userId="bdf9b6c4f8154713" providerId="LiveId" clId="{380C5DC2-CBA9-4103-A380-382A0EDDA09E}" dt="2025-03-18T16:55:18.253" v="41"/>
            <ac:spMkLst>
              <pc:docMk/>
              <pc:sldMasterMk cId="627184227" sldId="2147483678"/>
              <pc:sldLayoutMk cId="328734867" sldId="2147483698"/>
              <ac:spMk id="1048597" creationId="{00000000-0000-0000-0000-000000000000}"/>
            </ac:spMkLst>
          </pc:spChg>
          <pc:picChg chg="del">
            <ac:chgData name="Kishore K" userId="bdf9b6c4f8154713" providerId="LiveId" clId="{380C5DC2-CBA9-4103-A380-382A0EDDA09E}" dt="2025-03-18T16:55:18.253" v="41"/>
            <ac:picMkLst>
              <pc:docMk/>
              <pc:sldMasterMk cId="627184227" sldId="2147483678"/>
              <pc:sldLayoutMk cId="328734867" sldId="2147483698"/>
              <ac:picMk id="2097158" creationId="{00000000-0000-0000-0000-000000000000}"/>
            </ac:picMkLst>
          </pc:picChg>
          <pc:picChg chg="del">
            <ac:chgData name="Kishore K" userId="bdf9b6c4f8154713" providerId="LiveId" clId="{380C5DC2-CBA9-4103-A380-382A0EDDA09E}" dt="2025-03-18T16:55:18.253" v="41"/>
            <ac:picMkLst>
              <pc:docMk/>
              <pc:sldMasterMk cId="627184227" sldId="2147483678"/>
              <pc:sldLayoutMk cId="328734867" sldId="2147483698"/>
              <ac:picMk id="2097159" creationId="{00000000-0000-0000-0000-000000000000}"/>
            </ac:picMkLst>
          </pc:picChg>
        </pc:sldLayoutChg>
        <pc:sldLayoutChg chg="delSp">
          <pc:chgData name="Kishore K" userId="bdf9b6c4f8154713" providerId="LiveId" clId="{380C5DC2-CBA9-4103-A380-382A0EDDA09E}" dt="2025-03-18T16:55:18.253" v="41"/>
          <pc:sldLayoutMkLst>
            <pc:docMk/>
            <pc:sldMasterMk cId="627184227" sldId="2147483678"/>
            <pc:sldLayoutMk cId="57175247" sldId="2147483699"/>
          </pc:sldLayoutMkLst>
          <pc:spChg chg="del">
            <ac:chgData name="Kishore K" userId="bdf9b6c4f8154713" providerId="LiveId" clId="{380C5DC2-CBA9-4103-A380-382A0EDDA09E}" dt="2025-03-18T16:55:18.253" v="41"/>
            <ac:spMkLst>
              <pc:docMk/>
              <pc:sldMasterMk cId="627184227" sldId="2147483678"/>
              <pc:sldLayoutMk cId="57175247" sldId="2147483699"/>
              <ac:spMk id="1048611" creationId="{00000000-0000-0000-0000-000000000000}"/>
            </ac:spMkLst>
          </pc:spChg>
          <pc:picChg chg="del">
            <ac:chgData name="Kishore K" userId="bdf9b6c4f8154713" providerId="LiveId" clId="{380C5DC2-CBA9-4103-A380-382A0EDDA09E}" dt="2025-03-18T16:55:18.253" v="41"/>
            <ac:picMkLst>
              <pc:docMk/>
              <pc:sldMasterMk cId="627184227" sldId="2147483678"/>
              <pc:sldLayoutMk cId="57175247" sldId="2147483699"/>
              <ac:picMk id="2097161" creationId="{00000000-0000-0000-0000-000000000000}"/>
            </ac:picMkLst>
          </pc:picChg>
          <pc:picChg chg="del">
            <ac:chgData name="Kishore K" userId="bdf9b6c4f8154713" providerId="LiveId" clId="{380C5DC2-CBA9-4103-A380-382A0EDDA09E}" dt="2025-03-18T16:55:18.253" v="41"/>
            <ac:picMkLst>
              <pc:docMk/>
              <pc:sldMasterMk cId="627184227" sldId="2147483678"/>
              <pc:sldLayoutMk cId="57175247" sldId="2147483699"/>
              <ac:picMk id="2097162" creationId="{00000000-0000-0000-0000-000000000000}"/>
            </ac:picMkLst>
          </pc:picChg>
        </pc:sldLayoutChg>
        <pc:sldLayoutChg chg="delSp">
          <pc:chgData name="Kishore K" userId="bdf9b6c4f8154713" providerId="LiveId" clId="{380C5DC2-CBA9-4103-A380-382A0EDDA09E}" dt="2025-03-18T16:55:18.253" v="41"/>
          <pc:sldLayoutMkLst>
            <pc:docMk/>
            <pc:sldMasterMk cId="627184227" sldId="2147483678"/>
            <pc:sldLayoutMk cId="250960236" sldId="2147483700"/>
          </pc:sldLayoutMkLst>
          <pc:spChg chg="del">
            <ac:chgData name="Kishore K" userId="bdf9b6c4f8154713" providerId="LiveId" clId="{380C5DC2-CBA9-4103-A380-382A0EDDA09E}" dt="2025-03-18T16:55:18.253" v="41"/>
            <ac:spMkLst>
              <pc:docMk/>
              <pc:sldMasterMk cId="627184227" sldId="2147483678"/>
              <pc:sldLayoutMk cId="250960236" sldId="2147483700"/>
              <ac:spMk id="1048637" creationId="{00000000-0000-0000-0000-000000000000}"/>
            </ac:spMkLst>
          </pc:spChg>
          <pc:picChg chg="del">
            <ac:chgData name="Kishore K" userId="bdf9b6c4f8154713" providerId="LiveId" clId="{380C5DC2-CBA9-4103-A380-382A0EDDA09E}" dt="2025-03-18T16:55:18.253" v="41"/>
            <ac:picMkLst>
              <pc:docMk/>
              <pc:sldMasterMk cId="627184227" sldId="2147483678"/>
              <pc:sldLayoutMk cId="250960236" sldId="2147483700"/>
              <ac:picMk id="2097164" creationId="{00000000-0000-0000-0000-000000000000}"/>
            </ac:picMkLst>
          </pc:picChg>
          <pc:picChg chg="del">
            <ac:chgData name="Kishore K" userId="bdf9b6c4f8154713" providerId="LiveId" clId="{380C5DC2-CBA9-4103-A380-382A0EDDA09E}" dt="2025-03-18T16:55:18.253" v="41"/>
            <ac:picMkLst>
              <pc:docMk/>
              <pc:sldMasterMk cId="627184227" sldId="2147483678"/>
              <pc:sldLayoutMk cId="250960236" sldId="2147483700"/>
              <ac:picMk id="2097165" creationId="{00000000-0000-0000-0000-000000000000}"/>
            </ac:picMkLst>
          </pc:picChg>
        </pc:sldLayoutChg>
        <pc:sldLayoutChg chg="delSp">
          <pc:chgData name="Kishore K" userId="bdf9b6c4f8154713" providerId="LiveId" clId="{380C5DC2-CBA9-4103-A380-382A0EDDA09E}" dt="2025-03-18T16:55:18.253" v="41"/>
          <pc:sldLayoutMkLst>
            <pc:docMk/>
            <pc:sldMasterMk cId="627184227" sldId="2147483678"/>
            <pc:sldLayoutMk cId="2739917027" sldId="2147483701"/>
          </pc:sldLayoutMkLst>
          <pc:spChg chg="del">
            <ac:chgData name="Kishore K" userId="bdf9b6c4f8154713" providerId="LiveId" clId="{380C5DC2-CBA9-4103-A380-382A0EDDA09E}" dt="2025-03-18T16:55:18.253" v="41"/>
            <ac:spMkLst>
              <pc:docMk/>
              <pc:sldMasterMk cId="627184227" sldId="2147483678"/>
              <pc:sldLayoutMk cId="2739917027" sldId="2147483701"/>
              <ac:spMk id="1048652" creationId="{00000000-0000-0000-0000-000000000000}"/>
            </ac:spMkLst>
          </pc:spChg>
          <pc:picChg chg="del">
            <ac:chgData name="Kishore K" userId="bdf9b6c4f8154713" providerId="LiveId" clId="{380C5DC2-CBA9-4103-A380-382A0EDDA09E}" dt="2025-03-18T16:55:18.253" v="41"/>
            <ac:picMkLst>
              <pc:docMk/>
              <pc:sldMasterMk cId="627184227" sldId="2147483678"/>
              <pc:sldLayoutMk cId="2739917027" sldId="2147483701"/>
              <ac:picMk id="2097171" creationId="{00000000-0000-0000-0000-000000000000}"/>
            </ac:picMkLst>
          </pc:picChg>
          <pc:picChg chg="del">
            <ac:chgData name="Kishore K" userId="bdf9b6c4f8154713" providerId="LiveId" clId="{380C5DC2-CBA9-4103-A380-382A0EDDA09E}" dt="2025-03-18T16:55:18.253" v="41"/>
            <ac:picMkLst>
              <pc:docMk/>
              <pc:sldMasterMk cId="627184227" sldId="2147483678"/>
              <pc:sldLayoutMk cId="2739917027" sldId="2147483701"/>
              <ac:picMk id="2097172" creationId="{00000000-0000-0000-0000-000000000000}"/>
            </ac:picMkLst>
          </pc:picChg>
        </pc:sldLayoutChg>
        <pc:sldLayoutChg chg="delSp">
          <pc:chgData name="Kishore K" userId="bdf9b6c4f8154713" providerId="LiveId" clId="{380C5DC2-CBA9-4103-A380-382A0EDDA09E}" dt="2025-03-18T16:55:18.253" v="41"/>
          <pc:sldLayoutMkLst>
            <pc:docMk/>
            <pc:sldMasterMk cId="627184227" sldId="2147483678"/>
            <pc:sldLayoutMk cId="3810673448" sldId="2147483702"/>
          </pc:sldLayoutMkLst>
          <pc:spChg chg="del">
            <ac:chgData name="Kishore K" userId="bdf9b6c4f8154713" providerId="LiveId" clId="{380C5DC2-CBA9-4103-A380-382A0EDDA09E}" dt="2025-03-18T16:55:18.253" v="41"/>
            <ac:spMkLst>
              <pc:docMk/>
              <pc:sldMasterMk cId="627184227" sldId="2147483678"/>
              <pc:sldLayoutMk cId="3810673448" sldId="2147483702"/>
              <ac:spMk id="1048673" creationId="{00000000-0000-0000-0000-000000000000}"/>
            </ac:spMkLst>
          </pc:spChg>
          <pc:picChg chg="del">
            <ac:chgData name="Kishore K" userId="bdf9b6c4f8154713" providerId="LiveId" clId="{380C5DC2-CBA9-4103-A380-382A0EDDA09E}" dt="2025-03-18T16:55:18.253" v="41"/>
            <ac:picMkLst>
              <pc:docMk/>
              <pc:sldMasterMk cId="627184227" sldId="2147483678"/>
              <pc:sldLayoutMk cId="3810673448" sldId="2147483702"/>
              <ac:picMk id="2097178" creationId="{00000000-0000-0000-0000-000000000000}"/>
            </ac:picMkLst>
          </pc:picChg>
          <pc:picChg chg="del">
            <ac:chgData name="Kishore K" userId="bdf9b6c4f8154713" providerId="LiveId" clId="{380C5DC2-CBA9-4103-A380-382A0EDDA09E}" dt="2025-03-18T16:55:18.253" v="41"/>
            <ac:picMkLst>
              <pc:docMk/>
              <pc:sldMasterMk cId="627184227" sldId="2147483678"/>
              <pc:sldLayoutMk cId="3810673448" sldId="2147483702"/>
              <ac:picMk id="2097179" creationId="{00000000-0000-0000-0000-000000000000}"/>
            </ac:picMkLst>
          </pc:picChg>
        </pc:sldLayoutChg>
        <pc:sldLayoutChg chg="delSp">
          <pc:chgData name="Kishore K" userId="bdf9b6c4f8154713" providerId="LiveId" clId="{380C5DC2-CBA9-4103-A380-382A0EDDA09E}" dt="2025-03-18T16:55:18.253" v="41"/>
          <pc:sldLayoutMkLst>
            <pc:docMk/>
            <pc:sldMasterMk cId="627184227" sldId="2147483678"/>
            <pc:sldLayoutMk cId="4010900760" sldId="2147483703"/>
          </pc:sldLayoutMkLst>
          <pc:spChg chg="del">
            <ac:chgData name="Kishore K" userId="bdf9b6c4f8154713" providerId="LiveId" clId="{380C5DC2-CBA9-4103-A380-382A0EDDA09E}" dt="2025-03-18T16:55:18.253" v="41"/>
            <ac:spMkLst>
              <pc:docMk/>
              <pc:sldMasterMk cId="627184227" sldId="2147483678"/>
              <pc:sldLayoutMk cId="4010900760" sldId="2147483703"/>
              <ac:spMk id="1048690" creationId="{00000000-0000-0000-0000-000000000000}"/>
            </ac:spMkLst>
          </pc:spChg>
          <pc:picChg chg="del">
            <ac:chgData name="Kishore K" userId="bdf9b6c4f8154713" providerId="LiveId" clId="{380C5DC2-CBA9-4103-A380-382A0EDDA09E}" dt="2025-03-18T16:55:18.253" v="41"/>
            <ac:picMkLst>
              <pc:docMk/>
              <pc:sldMasterMk cId="627184227" sldId="2147483678"/>
              <pc:sldLayoutMk cId="4010900760" sldId="2147483703"/>
              <ac:picMk id="2097180" creationId="{00000000-0000-0000-0000-000000000000}"/>
            </ac:picMkLst>
          </pc:picChg>
          <pc:picChg chg="del">
            <ac:chgData name="Kishore K" userId="bdf9b6c4f8154713" providerId="LiveId" clId="{380C5DC2-CBA9-4103-A380-382A0EDDA09E}" dt="2025-03-18T16:55:18.253" v="41"/>
            <ac:picMkLst>
              <pc:docMk/>
              <pc:sldMasterMk cId="627184227" sldId="2147483678"/>
              <pc:sldLayoutMk cId="4010900760" sldId="2147483703"/>
              <ac:picMk id="2097181"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96"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697"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3/18/2025</a:t>
            </a:fld>
            <a:endParaRPr lang="en-US"/>
          </a:p>
        </p:txBody>
      </p:sp>
      <p:sp>
        <p:nvSpPr>
          <p:cNvPr id="1048698"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8699"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0"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701"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Slide Image Placeholder 1"/>
          <p:cNvSpPr>
            <a:spLocks noGrp="1" noRot="1" noChangeAspect="1"/>
          </p:cNvSpPr>
          <p:nvPr>
            <p:ph type="sldImg"/>
          </p:nvPr>
        </p:nvSpPr>
        <p:spPr/>
      </p:sp>
      <p:sp>
        <p:nvSpPr>
          <p:cNvPr id="1048583" name="Notes Placeholder 2"/>
          <p:cNvSpPr>
            <a:spLocks noGrp="1"/>
          </p:cNvSpPr>
          <p:nvPr>
            <p:ph type="body" idx="1"/>
          </p:nvPr>
        </p:nvSpPr>
        <p:spPr/>
        <p:txBody>
          <a:bodyPr/>
          <a:lstStyle/>
          <a:p>
            <a:endParaRPr lang="en-US" dirty="0"/>
          </a:p>
        </p:txBody>
      </p:sp>
      <p:sp>
        <p:nvSpPr>
          <p:cNvPr id="104858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Slide Image Placeholder 1"/>
          <p:cNvSpPr>
            <a:spLocks noGrp="1" noRot="1" noChangeAspect="1"/>
          </p:cNvSpPr>
          <p:nvPr>
            <p:ph type="sldImg"/>
          </p:nvPr>
        </p:nvSpPr>
        <p:spPr/>
      </p:sp>
      <p:sp>
        <p:nvSpPr>
          <p:cNvPr id="1048595" name="Notes Placeholder 2"/>
          <p:cNvSpPr>
            <a:spLocks noGrp="1"/>
          </p:cNvSpPr>
          <p:nvPr>
            <p:ph type="body" idx="1"/>
          </p:nvPr>
        </p:nvSpPr>
        <p:spPr/>
        <p:txBody>
          <a:bodyPr/>
          <a:lstStyle/>
          <a:p>
            <a:endParaRPr lang="en-US" dirty="0"/>
          </a:p>
        </p:txBody>
      </p:sp>
      <p:sp>
        <p:nvSpPr>
          <p:cNvPr id="1048596"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Slide Image Placeholder 1"/>
          <p:cNvSpPr>
            <a:spLocks noGrp="1" noRot="1" noChangeAspect="1"/>
          </p:cNvSpPr>
          <p:nvPr>
            <p:ph type="sldImg"/>
          </p:nvPr>
        </p:nvSpPr>
        <p:spPr/>
      </p:sp>
      <p:sp>
        <p:nvSpPr>
          <p:cNvPr id="1048609" name="Notes Placeholder 2"/>
          <p:cNvSpPr>
            <a:spLocks noGrp="1"/>
          </p:cNvSpPr>
          <p:nvPr>
            <p:ph type="body" idx="1"/>
          </p:nvPr>
        </p:nvSpPr>
        <p:spPr/>
        <p:txBody>
          <a:bodyPr/>
          <a:lstStyle/>
          <a:p>
            <a:endParaRPr lang="en-US" dirty="0"/>
          </a:p>
        </p:txBody>
      </p:sp>
      <p:sp>
        <p:nvSpPr>
          <p:cNvPr id="1048610"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Slide Image Placeholder 1"/>
          <p:cNvSpPr>
            <a:spLocks noGrp="1" noRot="1" noChangeAspect="1"/>
          </p:cNvSpPr>
          <p:nvPr>
            <p:ph type="sldImg"/>
          </p:nvPr>
        </p:nvSpPr>
        <p:spPr/>
      </p:sp>
      <p:sp>
        <p:nvSpPr>
          <p:cNvPr id="1048635" name="Notes Placeholder 2"/>
          <p:cNvSpPr>
            <a:spLocks noGrp="1"/>
          </p:cNvSpPr>
          <p:nvPr>
            <p:ph type="body" idx="1"/>
          </p:nvPr>
        </p:nvSpPr>
        <p:spPr/>
        <p:txBody>
          <a:bodyPr/>
          <a:lstStyle/>
          <a:p>
            <a:endParaRPr lang="en-US" dirty="0"/>
          </a:p>
        </p:txBody>
      </p:sp>
      <p:sp>
        <p:nvSpPr>
          <p:cNvPr id="1048636"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Slide Image Placeholder 1"/>
          <p:cNvSpPr>
            <a:spLocks noGrp="1" noRot="1" noChangeAspect="1"/>
          </p:cNvSpPr>
          <p:nvPr>
            <p:ph type="sldImg"/>
          </p:nvPr>
        </p:nvSpPr>
        <p:spPr/>
      </p:sp>
      <p:sp>
        <p:nvSpPr>
          <p:cNvPr id="1048650" name="Notes Placeholder 2"/>
          <p:cNvSpPr>
            <a:spLocks noGrp="1"/>
          </p:cNvSpPr>
          <p:nvPr>
            <p:ph type="body" idx="1"/>
          </p:nvPr>
        </p:nvSpPr>
        <p:spPr/>
        <p:txBody>
          <a:bodyPr/>
          <a:lstStyle/>
          <a:p>
            <a:endParaRPr lang="en-US" dirty="0"/>
          </a:p>
        </p:txBody>
      </p:sp>
      <p:sp>
        <p:nvSpPr>
          <p:cNvPr id="1048651"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Slide Image Placeholder 1"/>
          <p:cNvSpPr>
            <a:spLocks noGrp="1" noRot="1" noChangeAspect="1"/>
          </p:cNvSpPr>
          <p:nvPr>
            <p:ph type="sldImg"/>
          </p:nvPr>
        </p:nvSpPr>
        <p:spPr/>
      </p:sp>
      <p:sp>
        <p:nvSpPr>
          <p:cNvPr id="1048671" name="Notes Placeholder 2"/>
          <p:cNvSpPr>
            <a:spLocks noGrp="1"/>
          </p:cNvSpPr>
          <p:nvPr>
            <p:ph type="body" idx="1"/>
          </p:nvPr>
        </p:nvSpPr>
        <p:spPr/>
        <p:txBody>
          <a:bodyPr/>
          <a:lstStyle/>
          <a:p>
            <a:endParaRPr lang="en-US" dirty="0"/>
          </a:p>
        </p:txBody>
      </p:sp>
      <p:sp>
        <p:nvSpPr>
          <p:cNvPr id="1048672"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Slide Image Placeholder 1"/>
          <p:cNvSpPr>
            <a:spLocks noGrp="1" noRot="1" noChangeAspect="1"/>
          </p:cNvSpPr>
          <p:nvPr>
            <p:ph type="sldImg"/>
          </p:nvPr>
        </p:nvSpPr>
        <p:spPr/>
      </p:sp>
      <p:sp>
        <p:nvSpPr>
          <p:cNvPr id="1048688" name="Notes Placeholder 2"/>
          <p:cNvSpPr>
            <a:spLocks noGrp="1"/>
          </p:cNvSpPr>
          <p:nvPr>
            <p:ph type="body" idx="1"/>
          </p:nvPr>
        </p:nvSpPr>
        <p:spPr/>
        <p:txBody>
          <a:bodyPr/>
          <a:lstStyle/>
          <a:p>
            <a:endParaRPr lang="en-US" dirty="0"/>
          </a:p>
        </p:txBody>
      </p:sp>
      <p:sp>
        <p:nvSpPr>
          <p:cNvPr id="1048689"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Slide Image Placeholder 1"/>
          <p:cNvSpPr>
            <a:spLocks noGrp="1" noRot="1" noChangeAspect="1"/>
          </p:cNvSpPr>
          <p:nvPr>
            <p:ph type="sldImg"/>
          </p:nvPr>
        </p:nvSpPr>
        <p:spPr/>
      </p:sp>
      <p:sp>
        <p:nvSpPr>
          <p:cNvPr id="1048694" name="Notes Placeholder 2"/>
          <p:cNvSpPr>
            <a:spLocks noGrp="1"/>
          </p:cNvSpPr>
          <p:nvPr>
            <p:ph type="body" idx="1"/>
          </p:nvPr>
        </p:nvSpPr>
        <p:spPr/>
        <p:txBody>
          <a:bodyPr/>
          <a:lstStyle/>
          <a:p>
            <a:endParaRPr lang="en-US" dirty="0"/>
          </a:p>
        </p:txBody>
      </p:sp>
      <p:sp>
        <p:nvSpPr>
          <p:cNvPr id="1048695"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48A87A34-81AB-432B-8DAE-1953F412C126}" type="datetimeFigureOut">
              <a:rPr lang="en-US" dirty="0"/>
              <a:t>3/18/2025</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1145960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175194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3/18/2025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27826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3/18/2025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0304429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48A87A34-81AB-432B-8DAE-1953F412C126}" type="datetimeFigureOut">
              <a:rPr lang="en-US" dirty="0"/>
              <a:pPr/>
              <a:t>3/18/2025</a:t>
            </a:fld>
            <a:endParaRPr lang="en-US" dirty="0"/>
          </a:p>
        </p:txBody>
      </p:sp>
      <p:sp>
        <p:nvSpPr>
          <p:cNvPr id="6" name="Footer Placeholder 5"/>
          <p:cNvSpPr>
            <a:spLocks noGrp="1"/>
          </p:cNvSpPr>
          <p:nvPr>
            <p:ph type="ftr" sz="quarter" idx="11"/>
          </p:nvPr>
        </p:nvSpPr>
        <p:spPr>
          <a:xfrm>
            <a:off x="822960" y="45466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475859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703393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9483311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5162476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48A87A34-81AB-432B-8DAE-1953F412C126}" type="datetimeFigureOut">
              <a:rPr lang="en-US" dirty="0"/>
              <a:pPr/>
              <a:t>3/18/2025</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4596093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315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53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687217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34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75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602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917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673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90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3/18/2025</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583688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544462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794797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934327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1156990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886154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206831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3/18/2025</a:t>
            </a:fld>
            <a:endParaRPr lang="en-US" dirty="0"/>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62718422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048577" name="Text 0"/>
          <p:cNvSpPr/>
          <p:nvPr/>
        </p:nvSpPr>
        <p:spPr>
          <a:xfrm>
            <a:off x="793790" y="1875115"/>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Agile Software Development</a:t>
            </a:r>
            <a:endParaRPr lang="en-US" sz="4450" dirty="0"/>
          </a:p>
        </p:txBody>
      </p:sp>
      <p:sp>
        <p:nvSpPr>
          <p:cNvPr id="1048578" name="Text 1"/>
          <p:cNvSpPr/>
          <p:nvPr/>
        </p:nvSpPr>
        <p:spPr>
          <a:xfrm>
            <a:off x="793790" y="3632835"/>
            <a:ext cx="7556421" cy="362903"/>
          </a:xfrm>
          <a:prstGeom prst="rect">
            <a:avLst/>
          </a:prstGeom>
          <a:noFill/>
        </p:spPr>
        <p:txBody>
          <a:bodyPr wrap="none" lIns="0" tIns="0" rIns="0" bIns="0" rtlCol="0" anchor="t"/>
          <a:lstStyle/>
          <a:p>
            <a:pPr marL="0" indent="0" algn="l">
              <a:lnSpc>
                <a:spcPts val="2850"/>
              </a:lnSpc>
              <a:buNone/>
            </a:pPr>
            <a:r>
              <a:rPr lang="en-US" sz="1750" b="1" dirty="0">
                <a:solidFill>
                  <a:srgbClr val="E0D6DE"/>
                </a:solidFill>
                <a:latin typeface="Noto Sans TC" pitchFamily="34" charset="0"/>
                <a:ea typeface="Noto Sans TC" pitchFamily="34" charset="-122"/>
                <a:cs typeface="Noto Sans TC" pitchFamily="34" charset="-120"/>
              </a:rPr>
              <a:t>Name : Kishore.K</a:t>
            </a:r>
            <a:endParaRPr lang="en-US" sz="1750" dirty="0"/>
          </a:p>
        </p:txBody>
      </p:sp>
      <p:sp>
        <p:nvSpPr>
          <p:cNvPr id="1048579" name="Text 2"/>
          <p:cNvSpPr/>
          <p:nvPr/>
        </p:nvSpPr>
        <p:spPr>
          <a:xfrm>
            <a:off x="793790" y="4250888"/>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presentation provides an overview of Agile software development. Learn about Agile principles, values, and the development process. Understand the advantages and disadvantages of using Agile. Discover how Agile can improve team collaboration and deliver value.</a:t>
            </a:r>
            <a:endParaRPr lang="en-US" sz="1750" dirty="0"/>
          </a:p>
        </p:txBody>
      </p:sp>
      <p:sp>
        <p:nvSpPr>
          <p:cNvPr id="1048580" name="Shape 3"/>
          <p:cNvSpPr/>
          <p:nvPr/>
        </p:nvSpPr>
        <p:spPr>
          <a:xfrm>
            <a:off x="793790" y="5974556"/>
            <a:ext cx="362903" cy="362903"/>
          </a:xfrm>
          <a:prstGeom prst="roundRect">
            <a:avLst>
              <a:gd name="adj" fmla="val 25194296"/>
            </a:avLst>
          </a:prstGeom>
          <a:noFill/>
          <a:ln w="7620">
            <a:solidFill>
              <a:srgbClr val="FFFFFF"/>
            </a:solidFill>
            <a:prstDash val="solid"/>
          </a:ln>
        </p:spPr>
      </p:sp>
      <p:pic>
        <p:nvPicPr>
          <p:cNvPr id="2097155" name="Image 1" descr="preencoded.png"/>
          <p:cNvPicPr>
            <a:picLocks noChangeAspect="1"/>
          </p:cNvPicPr>
          <p:nvPr/>
        </p:nvPicPr>
        <p:blipFill>
          <a:blip r:embed="rId3"/>
          <a:stretch>
            <a:fillRect/>
          </a:stretch>
        </p:blipFill>
        <p:spPr>
          <a:xfrm>
            <a:off x="1435964" y="9322757"/>
            <a:ext cx="347663" cy="347663"/>
          </a:xfrm>
          <a:prstGeom prst="rect">
            <a:avLst/>
          </a:prstGeom>
        </p:spPr>
      </p:pic>
      <p:sp>
        <p:nvSpPr>
          <p:cNvPr id="1048581" name="Text 4"/>
          <p:cNvSpPr/>
          <p:nvPr/>
        </p:nvSpPr>
        <p:spPr>
          <a:xfrm>
            <a:off x="1715163" y="10914388"/>
            <a:ext cx="1635919" cy="396835"/>
          </a:xfrm>
          <a:prstGeom prst="rect">
            <a:avLst/>
          </a:prstGeom>
          <a:noFill/>
        </p:spPr>
        <p:txBody>
          <a:bodyPr wrap="none" lIns="0" tIns="0" rIns="0" bIns="0" rtlCol="0" anchor="t"/>
          <a:lstStyle/>
          <a:p>
            <a:pPr marL="0" indent="0" algn="l">
              <a:lnSpc>
                <a:spcPts val="3100"/>
              </a:lnSpc>
              <a:buNone/>
            </a:pPr>
            <a:r>
              <a:rPr lang="en-US" sz="2200" b="1" dirty="0">
                <a:solidFill>
                  <a:srgbClr val="E0D6DE"/>
                </a:solidFill>
                <a:latin typeface="Noto Sans TC Bold" pitchFamily="34" charset="0"/>
                <a:ea typeface="Noto Sans TC Bold" pitchFamily="34" charset="-122"/>
                <a:cs typeface="Noto Sans TC Bold" pitchFamily="34" charset="-120"/>
              </a:rPr>
              <a:t>by Sri vimal</a:t>
            </a:r>
            <a:endParaRPr lang="en-US" sz="2200" dirty="0"/>
          </a:p>
        </p:txBody>
      </p:sp>
      <p:pic>
        <p:nvPicPr>
          <p:cNvPr id="2097183" name="Picture 2097182"/>
          <p:cNvPicPr>
            <a:picLocks/>
          </p:cNvPicPr>
          <p:nvPr/>
        </p:nvPicPr>
        <p:blipFill>
          <a:blip r:embed="rId4"/>
          <a:stretch>
            <a:fillRect/>
          </a:stretch>
        </p:blipFill>
        <p:spPr>
          <a:xfrm>
            <a:off x="9111222" y="1356073"/>
            <a:ext cx="5136906" cy="5517454"/>
          </a:xfrm>
          <a:prstGeom prst="rect">
            <a:avLst/>
          </a:prstGeom>
        </p:spPr>
      </p:pic>
      <p:sp>
        <p:nvSpPr>
          <p:cNvPr id="2" name="TextBox 1">
            <a:extLst>
              <a:ext uri="{FF2B5EF4-FFF2-40B4-BE49-F238E27FC236}">
                <a16:creationId xmlns:a16="http://schemas.microsoft.com/office/drawing/2014/main" id="{13AC5B59-E59F-1076-B7EA-FEC13C26BB6A}"/>
              </a:ext>
            </a:extLst>
          </p:cNvPr>
          <p:cNvSpPr txBox="1"/>
          <p:nvPr/>
        </p:nvSpPr>
        <p:spPr>
          <a:xfrm>
            <a:off x="12826482" y="7763070"/>
            <a:ext cx="1735494" cy="369332"/>
          </a:xfrm>
          <a:prstGeom prst="rect">
            <a:avLst/>
          </a:prstGeom>
          <a:noFill/>
        </p:spPr>
        <p:txBody>
          <a:bodyPr wrap="square" rtlCol="0">
            <a:spAutoFit/>
          </a:bodyPr>
          <a:lstStyle/>
          <a:p>
            <a:r>
              <a:rPr lang="en-US" dirty="0">
                <a:highlight>
                  <a:srgbClr val="000000"/>
                </a:highlight>
              </a:rPr>
              <a:t>By Kishore. K</a:t>
            </a:r>
          </a:p>
        </p:txBody>
      </p:sp>
      <p:sp>
        <p:nvSpPr>
          <p:cNvPr id="3" name="Rectangle 2">
            <a:extLst>
              <a:ext uri="{FF2B5EF4-FFF2-40B4-BE49-F238E27FC236}">
                <a16:creationId xmlns:a16="http://schemas.microsoft.com/office/drawing/2014/main" id="{A44C316E-ECA9-4837-4680-C6CA4DE3A321}"/>
              </a:ext>
            </a:extLst>
          </p:cNvPr>
          <p:cNvSpPr/>
          <p:nvPr/>
        </p:nvSpPr>
        <p:spPr>
          <a:xfrm>
            <a:off x="12633649" y="7557796"/>
            <a:ext cx="1996751" cy="671804"/>
          </a:xfrm>
          <a:prstGeom prst="rect">
            <a:avLst/>
          </a:prstGeom>
          <a:solidFill>
            <a:srgbClr val="07070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048586" name="Text 0"/>
          <p:cNvSpPr/>
          <p:nvPr/>
        </p:nvSpPr>
        <p:spPr>
          <a:xfrm>
            <a:off x="793790" y="2301954"/>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Agile at a Glance</a:t>
            </a:r>
            <a:endParaRPr lang="en-US" sz="4450" dirty="0"/>
          </a:p>
        </p:txBody>
      </p:sp>
      <p:sp>
        <p:nvSpPr>
          <p:cNvPr id="1048587" name="Text 1"/>
          <p:cNvSpPr/>
          <p:nvPr/>
        </p:nvSpPr>
        <p:spPr>
          <a:xfrm>
            <a:off x="793790" y="357770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Iterative Approach</a:t>
            </a:r>
            <a:endParaRPr lang="en-US" sz="2200" dirty="0"/>
          </a:p>
        </p:txBody>
      </p:sp>
      <p:sp>
        <p:nvSpPr>
          <p:cNvPr id="1048588" name="Text 2"/>
          <p:cNvSpPr/>
          <p:nvPr/>
        </p:nvSpPr>
        <p:spPr>
          <a:xfrm>
            <a:off x="793790" y="4158853"/>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Agile is iterative and incremental. It emphasizes collaboration and adaptability. It focuses on customer satisfaction.</a:t>
            </a:r>
            <a:endParaRPr lang="en-US" sz="1750" dirty="0"/>
          </a:p>
        </p:txBody>
      </p:sp>
      <p:sp>
        <p:nvSpPr>
          <p:cNvPr id="1048589" name="Text 3"/>
          <p:cNvSpPr/>
          <p:nvPr/>
        </p:nvSpPr>
        <p:spPr>
          <a:xfrm>
            <a:off x="7599521" y="357770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Core Values</a:t>
            </a:r>
            <a:endParaRPr lang="en-US" sz="2200" dirty="0"/>
          </a:p>
        </p:txBody>
      </p:sp>
      <p:sp>
        <p:nvSpPr>
          <p:cNvPr id="1048590" name="Text 4"/>
          <p:cNvSpPr/>
          <p:nvPr/>
        </p:nvSpPr>
        <p:spPr>
          <a:xfrm>
            <a:off x="7599521" y="415885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Individuals and interactions.</a:t>
            </a:r>
            <a:endParaRPr lang="en-US" sz="1750" dirty="0"/>
          </a:p>
        </p:txBody>
      </p:sp>
      <p:sp>
        <p:nvSpPr>
          <p:cNvPr id="1048591" name="Text 5"/>
          <p:cNvSpPr/>
          <p:nvPr/>
        </p:nvSpPr>
        <p:spPr>
          <a:xfrm>
            <a:off x="7599521" y="460105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Working software.</a:t>
            </a:r>
            <a:endParaRPr lang="en-US" sz="1750" dirty="0"/>
          </a:p>
        </p:txBody>
      </p:sp>
      <p:sp>
        <p:nvSpPr>
          <p:cNvPr id="1048592" name="Text 6"/>
          <p:cNvSpPr/>
          <p:nvPr/>
        </p:nvSpPr>
        <p:spPr>
          <a:xfrm>
            <a:off x="7599521" y="5043249"/>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Customer collaboration.</a:t>
            </a:r>
            <a:endParaRPr lang="en-US" sz="1750" dirty="0"/>
          </a:p>
        </p:txBody>
      </p:sp>
      <p:sp>
        <p:nvSpPr>
          <p:cNvPr id="1048593" name="Text 7"/>
          <p:cNvSpPr/>
          <p:nvPr/>
        </p:nvSpPr>
        <p:spPr>
          <a:xfrm>
            <a:off x="7599521" y="548544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Responding to change.</a:t>
            </a:r>
            <a:endParaRPr lang="en-US" sz="1750" dirty="0"/>
          </a:p>
        </p:txBody>
      </p:sp>
      <p:sp>
        <p:nvSpPr>
          <p:cNvPr id="2" name="Rectangle 1">
            <a:extLst>
              <a:ext uri="{FF2B5EF4-FFF2-40B4-BE49-F238E27FC236}">
                <a16:creationId xmlns:a16="http://schemas.microsoft.com/office/drawing/2014/main" id="{19E46564-C1FB-90B0-A13C-81605665320D}"/>
              </a:ext>
            </a:extLst>
          </p:cNvPr>
          <p:cNvSpPr/>
          <p:nvPr/>
        </p:nvSpPr>
        <p:spPr>
          <a:xfrm>
            <a:off x="12639869" y="7557796"/>
            <a:ext cx="1996751" cy="671804"/>
          </a:xfrm>
          <a:prstGeom prst="rect">
            <a:avLst/>
          </a:prstGeom>
          <a:solidFill>
            <a:srgbClr val="0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097160"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598" name="Text 0"/>
          <p:cNvSpPr/>
          <p:nvPr/>
        </p:nvSpPr>
        <p:spPr>
          <a:xfrm>
            <a:off x="6280190" y="1625560"/>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Why Use Agile?</a:t>
            </a:r>
            <a:endParaRPr lang="en-US" sz="4450" dirty="0"/>
          </a:p>
        </p:txBody>
      </p:sp>
      <p:sp>
        <p:nvSpPr>
          <p:cNvPr id="1048599" name="Shape 1"/>
          <p:cNvSpPr/>
          <p:nvPr/>
        </p:nvSpPr>
        <p:spPr>
          <a:xfrm>
            <a:off x="6280190" y="2674501"/>
            <a:ext cx="3664863" cy="2032754"/>
          </a:xfrm>
          <a:prstGeom prst="roundRect">
            <a:avLst>
              <a:gd name="adj" fmla="val 1674"/>
            </a:avLst>
          </a:prstGeom>
          <a:solidFill>
            <a:srgbClr val="26262B"/>
          </a:solidFill>
        </p:spPr>
      </p:sp>
      <p:sp>
        <p:nvSpPr>
          <p:cNvPr id="1048600" name="Text 2"/>
          <p:cNvSpPr/>
          <p:nvPr/>
        </p:nvSpPr>
        <p:spPr>
          <a:xfrm>
            <a:off x="6507004" y="2901315"/>
            <a:ext cx="2951321"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Team Empowerment</a:t>
            </a:r>
            <a:endParaRPr lang="en-US" sz="2200" dirty="0"/>
          </a:p>
        </p:txBody>
      </p:sp>
      <p:sp>
        <p:nvSpPr>
          <p:cNvPr id="1048601" name="Text 3"/>
          <p:cNvSpPr/>
          <p:nvPr/>
        </p:nvSpPr>
        <p:spPr>
          <a:xfrm>
            <a:off x="6507004" y="3391733"/>
            <a:ext cx="3211235" cy="108870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Agile encourages team positivity. It empowers self-organizing teams.</a:t>
            </a:r>
            <a:endParaRPr lang="en-US" sz="1750" dirty="0"/>
          </a:p>
        </p:txBody>
      </p:sp>
      <p:sp>
        <p:nvSpPr>
          <p:cNvPr id="1048602" name="Shape 4"/>
          <p:cNvSpPr/>
          <p:nvPr/>
        </p:nvSpPr>
        <p:spPr>
          <a:xfrm>
            <a:off x="10171867" y="2674501"/>
            <a:ext cx="3664863" cy="2032754"/>
          </a:xfrm>
          <a:prstGeom prst="roundRect">
            <a:avLst>
              <a:gd name="adj" fmla="val 1674"/>
            </a:avLst>
          </a:prstGeom>
          <a:solidFill>
            <a:srgbClr val="26262B"/>
          </a:solidFill>
        </p:spPr>
      </p:sp>
      <p:sp>
        <p:nvSpPr>
          <p:cNvPr id="1048603" name="Text 5"/>
          <p:cNvSpPr/>
          <p:nvPr/>
        </p:nvSpPr>
        <p:spPr>
          <a:xfrm>
            <a:off x="10398681" y="290131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Tangible Value</a:t>
            </a:r>
            <a:endParaRPr lang="en-US" sz="2200" dirty="0"/>
          </a:p>
        </p:txBody>
      </p:sp>
      <p:sp>
        <p:nvSpPr>
          <p:cNvPr id="1048604" name="Text 6"/>
          <p:cNvSpPr/>
          <p:nvPr/>
        </p:nvSpPr>
        <p:spPr>
          <a:xfrm>
            <a:off x="10398681" y="3391733"/>
            <a:ext cx="3211235" cy="108870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Agile delivers tangible value early. It focuses on value-added tasks.</a:t>
            </a:r>
            <a:endParaRPr lang="en-US" sz="1750" dirty="0"/>
          </a:p>
        </p:txBody>
      </p:sp>
      <p:sp>
        <p:nvSpPr>
          <p:cNvPr id="1048605" name="Shape 7"/>
          <p:cNvSpPr/>
          <p:nvPr/>
        </p:nvSpPr>
        <p:spPr>
          <a:xfrm>
            <a:off x="6280190" y="4934069"/>
            <a:ext cx="7556421" cy="1669852"/>
          </a:xfrm>
          <a:prstGeom prst="roundRect">
            <a:avLst>
              <a:gd name="adj" fmla="val 2038"/>
            </a:avLst>
          </a:prstGeom>
          <a:solidFill>
            <a:srgbClr val="26262B"/>
          </a:solidFill>
        </p:spPr>
      </p:sp>
      <p:sp>
        <p:nvSpPr>
          <p:cNvPr id="1048606" name="Text 8"/>
          <p:cNvSpPr/>
          <p:nvPr/>
        </p:nvSpPr>
        <p:spPr>
          <a:xfrm>
            <a:off x="6507004" y="516088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Quick Response</a:t>
            </a:r>
            <a:endParaRPr lang="en-US" sz="2200" dirty="0"/>
          </a:p>
        </p:txBody>
      </p:sp>
      <p:sp>
        <p:nvSpPr>
          <p:cNvPr id="1048607" name="Text 9"/>
          <p:cNvSpPr/>
          <p:nvPr/>
        </p:nvSpPr>
        <p:spPr>
          <a:xfrm>
            <a:off x="6507004" y="5651302"/>
            <a:ext cx="7102793"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Agile enables quick response to change. It promotes transparency via demos.</a:t>
            </a:r>
            <a:endParaRPr lang="en-US" sz="1750" dirty="0"/>
          </a:p>
        </p:txBody>
      </p:sp>
      <p:sp>
        <p:nvSpPr>
          <p:cNvPr id="2" name="Rectangle 1">
            <a:extLst>
              <a:ext uri="{FF2B5EF4-FFF2-40B4-BE49-F238E27FC236}">
                <a16:creationId xmlns:a16="http://schemas.microsoft.com/office/drawing/2014/main" id="{293274A3-59D7-190E-2CF4-C53B000B6B2C}"/>
              </a:ext>
            </a:extLst>
          </p:cNvPr>
          <p:cNvSpPr/>
          <p:nvPr/>
        </p:nvSpPr>
        <p:spPr>
          <a:xfrm>
            <a:off x="12633649" y="7557796"/>
            <a:ext cx="1996751" cy="6718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097163"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1048612" name="Text 0"/>
          <p:cNvSpPr/>
          <p:nvPr/>
        </p:nvSpPr>
        <p:spPr>
          <a:xfrm>
            <a:off x="6249114" y="599242"/>
            <a:ext cx="5448657" cy="681038"/>
          </a:xfrm>
          <a:prstGeom prst="rect">
            <a:avLst/>
          </a:prstGeom>
          <a:noFill/>
        </p:spPr>
        <p:txBody>
          <a:bodyPr wrap="none" lIns="0" tIns="0" rIns="0" bIns="0" rtlCol="0" anchor="t"/>
          <a:lstStyle/>
          <a:p>
            <a:pPr marL="0" indent="0" algn="l">
              <a:lnSpc>
                <a:spcPts val="5350"/>
              </a:lnSpc>
              <a:buNone/>
            </a:pPr>
            <a:r>
              <a:rPr lang="en-US" sz="4250" dirty="0">
                <a:solidFill>
                  <a:srgbClr val="97B8FF"/>
                </a:solidFill>
                <a:latin typeface="Sora Medium" pitchFamily="34" charset="0"/>
                <a:ea typeface="Sora Medium" pitchFamily="34" charset="-122"/>
                <a:cs typeface="Sora Medium" pitchFamily="34" charset="-120"/>
              </a:rPr>
              <a:t>12 Agile Principles</a:t>
            </a:r>
            <a:endParaRPr lang="en-US" sz="4250" dirty="0"/>
          </a:p>
        </p:txBody>
      </p:sp>
      <p:sp>
        <p:nvSpPr>
          <p:cNvPr id="1048613" name="Shape 1"/>
          <p:cNvSpPr/>
          <p:nvPr/>
        </p:nvSpPr>
        <p:spPr>
          <a:xfrm>
            <a:off x="6494264" y="1607106"/>
            <a:ext cx="30480" cy="6025396"/>
          </a:xfrm>
          <a:prstGeom prst="roundRect">
            <a:avLst>
              <a:gd name="adj" fmla="val 107258"/>
            </a:avLst>
          </a:prstGeom>
          <a:solidFill>
            <a:srgbClr val="3F3F44"/>
          </a:solidFill>
        </p:spPr>
      </p:sp>
      <p:sp>
        <p:nvSpPr>
          <p:cNvPr id="1048614" name="Shape 2"/>
          <p:cNvSpPr/>
          <p:nvPr/>
        </p:nvSpPr>
        <p:spPr>
          <a:xfrm>
            <a:off x="6708934" y="2082165"/>
            <a:ext cx="653772" cy="30480"/>
          </a:xfrm>
          <a:prstGeom prst="roundRect">
            <a:avLst>
              <a:gd name="adj" fmla="val 107258"/>
            </a:avLst>
          </a:prstGeom>
          <a:solidFill>
            <a:srgbClr val="3F3F44"/>
          </a:solidFill>
        </p:spPr>
      </p:sp>
      <p:sp>
        <p:nvSpPr>
          <p:cNvPr id="1048615" name="Shape 3"/>
          <p:cNvSpPr/>
          <p:nvPr/>
        </p:nvSpPr>
        <p:spPr>
          <a:xfrm>
            <a:off x="6249114" y="1852255"/>
            <a:ext cx="490299" cy="490299"/>
          </a:xfrm>
          <a:prstGeom prst="roundRect">
            <a:avLst>
              <a:gd name="adj" fmla="val 6668"/>
            </a:avLst>
          </a:prstGeom>
          <a:solidFill>
            <a:srgbClr val="26262B"/>
          </a:solidFill>
        </p:spPr>
      </p:sp>
      <p:sp>
        <p:nvSpPr>
          <p:cNvPr id="1048616" name="Text 4"/>
          <p:cNvSpPr/>
          <p:nvPr/>
        </p:nvSpPr>
        <p:spPr>
          <a:xfrm>
            <a:off x="6330851" y="1893094"/>
            <a:ext cx="326827" cy="408623"/>
          </a:xfrm>
          <a:prstGeom prst="rect">
            <a:avLst/>
          </a:prstGeom>
          <a:noFill/>
        </p:spPr>
        <p:txBody>
          <a:bodyPr wrap="none" lIns="0" tIns="0" rIns="0" bIns="0" rtlCol="0" anchor="t"/>
          <a:lstStyle/>
          <a:p>
            <a:pPr marL="0" indent="0" algn="ctr">
              <a:lnSpc>
                <a:spcPts val="2550"/>
              </a:lnSpc>
              <a:buNone/>
            </a:pPr>
            <a:r>
              <a:rPr lang="en-US" sz="2550" dirty="0">
                <a:solidFill>
                  <a:srgbClr val="E0D6DE"/>
                </a:solidFill>
                <a:latin typeface="Sora Medium" pitchFamily="34" charset="0"/>
                <a:ea typeface="Sora Medium" pitchFamily="34" charset="-122"/>
                <a:cs typeface="Sora Medium" pitchFamily="34" charset="-120"/>
              </a:rPr>
              <a:t>1</a:t>
            </a:r>
            <a:endParaRPr lang="en-US" sz="2550" dirty="0"/>
          </a:p>
        </p:txBody>
      </p:sp>
      <p:sp>
        <p:nvSpPr>
          <p:cNvPr id="1048617" name="Text 5"/>
          <p:cNvSpPr/>
          <p:nvPr/>
        </p:nvSpPr>
        <p:spPr>
          <a:xfrm>
            <a:off x="7584043" y="1824990"/>
            <a:ext cx="3130153" cy="340519"/>
          </a:xfrm>
          <a:prstGeom prst="rect">
            <a:avLst/>
          </a:prstGeom>
          <a:noFill/>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Customer Satisfaction</a:t>
            </a:r>
            <a:endParaRPr lang="en-US" sz="2100" dirty="0"/>
          </a:p>
        </p:txBody>
      </p:sp>
      <p:sp>
        <p:nvSpPr>
          <p:cNvPr id="1048618" name="Text 6"/>
          <p:cNvSpPr/>
          <p:nvPr/>
        </p:nvSpPr>
        <p:spPr>
          <a:xfrm>
            <a:off x="7584043" y="2296239"/>
            <a:ext cx="6283643" cy="348734"/>
          </a:xfrm>
          <a:prstGeom prst="rect">
            <a:avLst/>
          </a:prstGeom>
          <a:noFill/>
        </p:spPr>
        <p:txBody>
          <a:bodyPr wrap="none" lIns="0" tIns="0" rIns="0" bIns="0" rtlCol="0" anchor="t"/>
          <a:lstStyle/>
          <a:p>
            <a:pPr marL="0" indent="0" algn="l">
              <a:lnSpc>
                <a:spcPts val="2700"/>
              </a:lnSpc>
              <a:buNone/>
            </a:pPr>
            <a:r>
              <a:rPr lang="en-US" sz="1700" dirty="0">
                <a:solidFill>
                  <a:srgbClr val="E0D6DE"/>
                </a:solidFill>
                <a:latin typeface="Noto Sans TC" pitchFamily="34" charset="0"/>
                <a:ea typeface="Noto Sans TC" pitchFamily="34" charset="-122"/>
                <a:cs typeface="Noto Sans TC" pitchFamily="34" charset="-120"/>
              </a:rPr>
              <a:t>Early and continuous delivery for satisfaction.</a:t>
            </a:r>
            <a:endParaRPr lang="en-US" sz="1700" dirty="0"/>
          </a:p>
        </p:txBody>
      </p:sp>
      <p:sp>
        <p:nvSpPr>
          <p:cNvPr id="1048619" name="Shape 7"/>
          <p:cNvSpPr/>
          <p:nvPr/>
        </p:nvSpPr>
        <p:spPr>
          <a:xfrm>
            <a:off x="6708934" y="3555802"/>
            <a:ext cx="653772" cy="30480"/>
          </a:xfrm>
          <a:prstGeom prst="roundRect">
            <a:avLst>
              <a:gd name="adj" fmla="val 107258"/>
            </a:avLst>
          </a:prstGeom>
          <a:solidFill>
            <a:srgbClr val="3F3F44"/>
          </a:solidFill>
        </p:spPr>
      </p:sp>
      <p:sp>
        <p:nvSpPr>
          <p:cNvPr id="1048620" name="Shape 8"/>
          <p:cNvSpPr/>
          <p:nvPr/>
        </p:nvSpPr>
        <p:spPr>
          <a:xfrm>
            <a:off x="6249114" y="3325892"/>
            <a:ext cx="490299" cy="490299"/>
          </a:xfrm>
          <a:prstGeom prst="roundRect">
            <a:avLst>
              <a:gd name="adj" fmla="val 6668"/>
            </a:avLst>
          </a:prstGeom>
          <a:solidFill>
            <a:srgbClr val="26262B"/>
          </a:solidFill>
        </p:spPr>
      </p:sp>
      <p:sp>
        <p:nvSpPr>
          <p:cNvPr id="1048621" name="Text 9"/>
          <p:cNvSpPr/>
          <p:nvPr/>
        </p:nvSpPr>
        <p:spPr>
          <a:xfrm>
            <a:off x="6330851" y="3366730"/>
            <a:ext cx="326827" cy="408623"/>
          </a:xfrm>
          <a:prstGeom prst="rect">
            <a:avLst/>
          </a:prstGeom>
          <a:noFill/>
        </p:spPr>
        <p:txBody>
          <a:bodyPr wrap="none" lIns="0" tIns="0" rIns="0" bIns="0" rtlCol="0" anchor="t"/>
          <a:lstStyle/>
          <a:p>
            <a:pPr marL="0" indent="0" algn="ctr">
              <a:lnSpc>
                <a:spcPts val="2550"/>
              </a:lnSpc>
              <a:buNone/>
            </a:pPr>
            <a:r>
              <a:rPr lang="en-US" sz="2550" dirty="0">
                <a:solidFill>
                  <a:srgbClr val="E0D6DE"/>
                </a:solidFill>
                <a:latin typeface="Sora Medium" pitchFamily="34" charset="0"/>
                <a:ea typeface="Sora Medium" pitchFamily="34" charset="-122"/>
                <a:cs typeface="Sora Medium" pitchFamily="34" charset="-120"/>
              </a:rPr>
              <a:t>2</a:t>
            </a:r>
            <a:endParaRPr lang="en-US" sz="2550" dirty="0"/>
          </a:p>
        </p:txBody>
      </p:sp>
      <p:sp>
        <p:nvSpPr>
          <p:cNvPr id="1048622" name="Text 10"/>
          <p:cNvSpPr/>
          <p:nvPr/>
        </p:nvSpPr>
        <p:spPr>
          <a:xfrm>
            <a:off x="7584043" y="3298627"/>
            <a:ext cx="2724269" cy="340519"/>
          </a:xfrm>
          <a:prstGeom prst="rect">
            <a:avLst/>
          </a:prstGeom>
          <a:noFill/>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Embrace Change</a:t>
            </a:r>
            <a:endParaRPr lang="en-US" sz="2100" dirty="0"/>
          </a:p>
        </p:txBody>
      </p:sp>
      <p:sp>
        <p:nvSpPr>
          <p:cNvPr id="1048623" name="Text 11"/>
          <p:cNvSpPr/>
          <p:nvPr/>
        </p:nvSpPr>
        <p:spPr>
          <a:xfrm>
            <a:off x="7584043" y="3769876"/>
            <a:ext cx="6283643" cy="348734"/>
          </a:xfrm>
          <a:prstGeom prst="rect">
            <a:avLst/>
          </a:prstGeom>
          <a:noFill/>
        </p:spPr>
        <p:txBody>
          <a:bodyPr wrap="none" lIns="0" tIns="0" rIns="0" bIns="0" rtlCol="0" anchor="t"/>
          <a:lstStyle/>
          <a:p>
            <a:pPr marL="0" indent="0" algn="l">
              <a:lnSpc>
                <a:spcPts val="2700"/>
              </a:lnSpc>
              <a:buNone/>
            </a:pPr>
            <a:r>
              <a:rPr lang="en-US" sz="1700" dirty="0">
                <a:solidFill>
                  <a:srgbClr val="E0D6DE"/>
                </a:solidFill>
                <a:latin typeface="Noto Sans TC" pitchFamily="34" charset="0"/>
                <a:ea typeface="Noto Sans TC" pitchFamily="34" charset="-122"/>
                <a:cs typeface="Noto Sans TC" pitchFamily="34" charset="-120"/>
              </a:rPr>
              <a:t>Embrace changing requirements. Welcome alterations.</a:t>
            </a:r>
            <a:endParaRPr lang="en-US" sz="1700" dirty="0"/>
          </a:p>
        </p:txBody>
      </p:sp>
      <p:sp>
        <p:nvSpPr>
          <p:cNvPr id="1048624" name="Shape 12"/>
          <p:cNvSpPr/>
          <p:nvPr/>
        </p:nvSpPr>
        <p:spPr>
          <a:xfrm>
            <a:off x="6708934" y="5029438"/>
            <a:ext cx="653772" cy="30480"/>
          </a:xfrm>
          <a:prstGeom prst="roundRect">
            <a:avLst>
              <a:gd name="adj" fmla="val 107258"/>
            </a:avLst>
          </a:prstGeom>
          <a:solidFill>
            <a:srgbClr val="3F3F44"/>
          </a:solidFill>
        </p:spPr>
      </p:sp>
      <p:sp>
        <p:nvSpPr>
          <p:cNvPr id="1048625" name="Shape 13"/>
          <p:cNvSpPr/>
          <p:nvPr/>
        </p:nvSpPr>
        <p:spPr>
          <a:xfrm>
            <a:off x="6249114" y="4799528"/>
            <a:ext cx="490299" cy="490299"/>
          </a:xfrm>
          <a:prstGeom prst="roundRect">
            <a:avLst>
              <a:gd name="adj" fmla="val 6668"/>
            </a:avLst>
          </a:prstGeom>
          <a:solidFill>
            <a:srgbClr val="26262B"/>
          </a:solidFill>
        </p:spPr>
      </p:sp>
      <p:sp>
        <p:nvSpPr>
          <p:cNvPr id="1048626" name="Text 14"/>
          <p:cNvSpPr/>
          <p:nvPr/>
        </p:nvSpPr>
        <p:spPr>
          <a:xfrm>
            <a:off x="6330851" y="4840367"/>
            <a:ext cx="326827" cy="408623"/>
          </a:xfrm>
          <a:prstGeom prst="rect">
            <a:avLst/>
          </a:prstGeom>
          <a:noFill/>
        </p:spPr>
        <p:txBody>
          <a:bodyPr wrap="none" lIns="0" tIns="0" rIns="0" bIns="0" rtlCol="0" anchor="t"/>
          <a:lstStyle/>
          <a:p>
            <a:pPr marL="0" indent="0" algn="ctr">
              <a:lnSpc>
                <a:spcPts val="2550"/>
              </a:lnSpc>
              <a:buNone/>
            </a:pPr>
            <a:r>
              <a:rPr lang="en-US" sz="2550" dirty="0">
                <a:solidFill>
                  <a:srgbClr val="E0D6DE"/>
                </a:solidFill>
                <a:latin typeface="Sora Medium" pitchFamily="34" charset="0"/>
                <a:ea typeface="Sora Medium" pitchFamily="34" charset="-122"/>
                <a:cs typeface="Sora Medium" pitchFamily="34" charset="-120"/>
              </a:rPr>
              <a:t>3</a:t>
            </a:r>
            <a:endParaRPr lang="en-US" sz="2550" dirty="0"/>
          </a:p>
        </p:txBody>
      </p:sp>
      <p:sp>
        <p:nvSpPr>
          <p:cNvPr id="1048627" name="Text 15"/>
          <p:cNvSpPr/>
          <p:nvPr/>
        </p:nvSpPr>
        <p:spPr>
          <a:xfrm>
            <a:off x="7584043" y="4772263"/>
            <a:ext cx="3018115" cy="340519"/>
          </a:xfrm>
          <a:prstGeom prst="rect">
            <a:avLst/>
          </a:prstGeom>
          <a:noFill/>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Motivated Individuals</a:t>
            </a:r>
            <a:endParaRPr lang="en-US" sz="2100" dirty="0"/>
          </a:p>
        </p:txBody>
      </p:sp>
      <p:sp>
        <p:nvSpPr>
          <p:cNvPr id="1048628" name="Text 16"/>
          <p:cNvSpPr/>
          <p:nvPr/>
        </p:nvSpPr>
        <p:spPr>
          <a:xfrm>
            <a:off x="7584043" y="5243513"/>
            <a:ext cx="6283643" cy="348734"/>
          </a:xfrm>
          <a:prstGeom prst="rect">
            <a:avLst/>
          </a:prstGeom>
          <a:noFill/>
        </p:spPr>
        <p:txBody>
          <a:bodyPr wrap="none" lIns="0" tIns="0" rIns="0" bIns="0" rtlCol="0" anchor="t"/>
          <a:lstStyle/>
          <a:p>
            <a:pPr marL="0" indent="0" algn="l">
              <a:lnSpc>
                <a:spcPts val="2700"/>
              </a:lnSpc>
              <a:buNone/>
            </a:pPr>
            <a:r>
              <a:rPr lang="en-US" sz="1700" dirty="0">
                <a:solidFill>
                  <a:srgbClr val="E0D6DE"/>
                </a:solidFill>
                <a:latin typeface="Noto Sans TC" pitchFamily="34" charset="0"/>
                <a:ea typeface="Noto Sans TC" pitchFamily="34" charset="-122"/>
                <a:cs typeface="Noto Sans TC" pitchFamily="34" charset="-120"/>
              </a:rPr>
              <a:t>Build projects around motivated individuals.</a:t>
            </a:r>
            <a:endParaRPr lang="en-US" sz="1700" dirty="0"/>
          </a:p>
        </p:txBody>
      </p:sp>
      <p:sp>
        <p:nvSpPr>
          <p:cNvPr id="1048629" name="Shape 17"/>
          <p:cNvSpPr/>
          <p:nvPr/>
        </p:nvSpPr>
        <p:spPr>
          <a:xfrm>
            <a:off x="6708934" y="6503075"/>
            <a:ext cx="653772" cy="30480"/>
          </a:xfrm>
          <a:prstGeom prst="roundRect">
            <a:avLst>
              <a:gd name="adj" fmla="val 107258"/>
            </a:avLst>
          </a:prstGeom>
          <a:solidFill>
            <a:srgbClr val="3F3F44"/>
          </a:solidFill>
        </p:spPr>
      </p:sp>
      <p:sp>
        <p:nvSpPr>
          <p:cNvPr id="1048630" name="Shape 18"/>
          <p:cNvSpPr/>
          <p:nvPr/>
        </p:nvSpPr>
        <p:spPr>
          <a:xfrm>
            <a:off x="6249114" y="6273165"/>
            <a:ext cx="490299" cy="490299"/>
          </a:xfrm>
          <a:prstGeom prst="roundRect">
            <a:avLst>
              <a:gd name="adj" fmla="val 6668"/>
            </a:avLst>
          </a:prstGeom>
          <a:solidFill>
            <a:srgbClr val="26262B"/>
          </a:solidFill>
        </p:spPr>
      </p:sp>
      <p:sp>
        <p:nvSpPr>
          <p:cNvPr id="1048631" name="Text 19"/>
          <p:cNvSpPr/>
          <p:nvPr/>
        </p:nvSpPr>
        <p:spPr>
          <a:xfrm>
            <a:off x="6330851" y="6314003"/>
            <a:ext cx="326827" cy="408623"/>
          </a:xfrm>
          <a:prstGeom prst="rect">
            <a:avLst/>
          </a:prstGeom>
          <a:noFill/>
        </p:spPr>
        <p:txBody>
          <a:bodyPr wrap="none" lIns="0" tIns="0" rIns="0" bIns="0" rtlCol="0" anchor="t"/>
          <a:lstStyle/>
          <a:p>
            <a:pPr marL="0" indent="0" algn="ctr">
              <a:lnSpc>
                <a:spcPts val="2550"/>
              </a:lnSpc>
              <a:buNone/>
            </a:pPr>
            <a:r>
              <a:rPr lang="en-US" sz="2550" dirty="0">
                <a:solidFill>
                  <a:srgbClr val="E0D6DE"/>
                </a:solidFill>
                <a:latin typeface="Sora Medium" pitchFamily="34" charset="0"/>
                <a:ea typeface="Sora Medium" pitchFamily="34" charset="-122"/>
                <a:cs typeface="Sora Medium" pitchFamily="34" charset="-120"/>
              </a:rPr>
              <a:t>4</a:t>
            </a:r>
            <a:endParaRPr lang="en-US" sz="2550" dirty="0"/>
          </a:p>
        </p:txBody>
      </p:sp>
      <p:sp>
        <p:nvSpPr>
          <p:cNvPr id="1048632" name="Text 20"/>
          <p:cNvSpPr/>
          <p:nvPr/>
        </p:nvSpPr>
        <p:spPr>
          <a:xfrm>
            <a:off x="7584043" y="6245900"/>
            <a:ext cx="2724269" cy="340519"/>
          </a:xfrm>
          <a:prstGeom prst="rect">
            <a:avLst/>
          </a:prstGeom>
          <a:noFill/>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Face-to-Face</a:t>
            </a:r>
            <a:endParaRPr lang="en-US" sz="2100" dirty="0"/>
          </a:p>
        </p:txBody>
      </p:sp>
      <p:sp>
        <p:nvSpPr>
          <p:cNvPr id="1048633" name="Text 21"/>
          <p:cNvSpPr/>
          <p:nvPr/>
        </p:nvSpPr>
        <p:spPr>
          <a:xfrm>
            <a:off x="7584043" y="6717149"/>
            <a:ext cx="6283643" cy="697468"/>
          </a:xfrm>
          <a:prstGeom prst="rect">
            <a:avLst/>
          </a:prstGeom>
          <a:noFill/>
        </p:spPr>
        <p:txBody>
          <a:bodyPr wrap="square" lIns="0" tIns="0" rIns="0" bIns="0" rtlCol="0" anchor="t"/>
          <a:lstStyle/>
          <a:p>
            <a:pPr marL="0" indent="0" algn="l">
              <a:lnSpc>
                <a:spcPts val="2700"/>
              </a:lnSpc>
              <a:buNone/>
            </a:pPr>
            <a:r>
              <a:rPr lang="en-US" sz="1700" dirty="0">
                <a:solidFill>
                  <a:srgbClr val="E0D6DE"/>
                </a:solidFill>
                <a:latin typeface="Noto Sans TC" pitchFamily="34" charset="0"/>
                <a:ea typeface="Noto Sans TC" pitchFamily="34" charset="-122"/>
                <a:cs typeface="Noto Sans TC" pitchFamily="34" charset="-120"/>
              </a:rPr>
              <a:t>Face-to-face communication is best. Working software is progress.</a:t>
            </a:r>
            <a:endParaRPr lang="en-US" sz="1700" dirty="0"/>
          </a:p>
        </p:txBody>
      </p:sp>
      <p:sp>
        <p:nvSpPr>
          <p:cNvPr id="2" name="Rectangle 1">
            <a:extLst>
              <a:ext uri="{FF2B5EF4-FFF2-40B4-BE49-F238E27FC236}">
                <a16:creationId xmlns:a16="http://schemas.microsoft.com/office/drawing/2014/main" id="{F217C1D2-896F-1ACA-1D90-7CF025DC0285}"/>
              </a:ext>
            </a:extLst>
          </p:cNvPr>
          <p:cNvSpPr/>
          <p:nvPr/>
        </p:nvSpPr>
        <p:spPr>
          <a:xfrm>
            <a:off x="12633649" y="7557796"/>
            <a:ext cx="1996751" cy="6718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048638" name="Text 0"/>
          <p:cNvSpPr/>
          <p:nvPr/>
        </p:nvSpPr>
        <p:spPr>
          <a:xfrm>
            <a:off x="4646654" y="826644"/>
            <a:ext cx="7124343" cy="633174"/>
          </a:xfrm>
          <a:prstGeom prst="rect">
            <a:avLst/>
          </a:prstGeom>
          <a:noFill/>
        </p:spPr>
        <p:txBody>
          <a:bodyPr wrap="none" lIns="0" tIns="0" rIns="0" bIns="0" rtlCol="0" anchor="t"/>
          <a:lstStyle/>
          <a:p>
            <a:pPr marL="0" indent="0" algn="l">
              <a:lnSpc>
                <a:spcPts val="4950"/>
              </a:lnSpc>
              <a:buNone/>
            </a:pPr>
            <a:r>
              <a:rPr lang="en-US" sz="3950" dirty="0">
                <a:solidFill>
                  <a:srgbClr val="97B8FF"/>
                </a:solidFill>
                <a:latin typeface="Sora Medium" pitchFamily="34" charset="0"/>
                <a:ea typeface="Sora Medium" pitchFamily="34" charset="-122"/>
                <a:cs typeface="Sora Medium" pitchFamily="34" charset="-120"/>
              </a:rPr>
              <a:t>Agile Development Process</a:t>
            </a:r>
            <a:endParaRPr lang="en-US" sz="3950" dirty="0"/>
          </a:p>
        </p:txBody>
      </p:sp>
      <p:pic>
        <p:nvPicPr>
          <p:cNvPr id="2097166" name="Image 0" descr="preencoded.png"/>
          <p:cNvPicPr>
            <a:picLocks noChangeAspect="1"/>
          </p:cNvPicPr>
          <p:nvPr/>
        </p:nvPicPr>
        <p:blipFill>
          <a:blip r:embed="rId3"/>
          <a:stretch>
            <a:fillRect/>
          </a:stretch>
        </p:blipFill>
        <p:spPr>
          <a:xfrm>
            <a:off x="709136" y="1595557"/>
            <a:ext cx="1013103" cy="1215747"/>
          </a:xfrm>
          <a:prstGeom prst="rect">
            <a:avLst/>
          </a:prstGeom>
        </p:spPr>
      </p:pic>
      <p:sp>
        <p:nvSpPr>
          <p:cNvPr id="1048639" name="Text 1"/>
          <p:cNvSpPr/>
          <p:nvPr/>
        </p:nvSpPr>
        <p:spPr>
          <a:xfrm>
            <a:off x="2026087" y="1798082"/>
            <a:ext cx="2532817" cy="316468"/>
          </a:xfrm>
          <a:prstGeom prst="rect">
            <a:avLst/>
          </a:prstGeom>
          <a:noFill/>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Planning</a:t>
            </a:r>
            <a:endParaRPr lang="en-US" sz="1950" dirty="0"/>
          </a:p>
        </p:txBody>
      </p:sp>
      <p:sp>
        <p:nvSpPr>
          <p:cNvPr id="1048640" name="Text 2"/>
          <p:cNvSpPr/>
          <p:nvPr/>
        </p:nvSpPr>
        <p:spPr>
          <a:xfrm>
            <a:off x="2026087" y="2236113"/>
            <a:ext cx="11895177" cy="324207"/>
          </a:xfrm>
          <a:prstGeom prst="rect">
            <a:avLst/>
          </a:prstGeom>
          <a:noFill/>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Define project scope and goals.</a:t>
            </a:r>
            <a:endParaRPr lang="en-US" sz="1550" dirty="0"/>
          </a:p>
        </p:txBody>
      </p:sp>
      <p:pic>
        <p:nvPicPr>
          <p:cNvPr id="2097167" name="Image 1" descr="preencoded.png"/>
          <p:cNvPicPr>
            <a:picLocks noChangeAspect="1"/>
          </p:cNvPicPr>
          <p:nvPr/>
        </p:nvPicPr>
        <p:blipFill>
          <a:blip r:embed="rId4"/>
          <a:stretch>
            <a:fillRect/>
          </a:stretch>
        </p:blipFill>
        <p:spPr>
          <a:xfrm>
            <a:off x="709136" y="2811304"/>
            <a:ext cx="1013103" cy="1215747"/>
          </a:xfrm>
          <a:prstGeom prst="rect">
            <a:avLst/>
          </a:prstGeom>
        </p:spPr>
      </p:pic>
      <p:sp>
        <p:nvSpPr>
          <p:cNvPr id="1048641" name="Text 3"/>
          <p:cNvSpPr/>
          <p:nvPr/>
        </p:nvSpPr>
        <p:spPr>
          <a:xfrm>
            <a:off x="2026087" y="3013829"/>
            <a:ext cx="2532817" cy="316468"/>
          </a:xfrm>
          <a:prstGeom prst="rect">
            <a:avLst/>
          </a:prstGeom>
          <a:noFill/>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Development</a:t>
            </a:r>
            <a:endParaRPr lang="en-US" sz="1950" dirty="0"/>
          </a:p>
        </p:txBody>
      </p:sp>
      <p:sp>
        <p:nvSpPr>
          <p:cNvPr id="1048642" name="Text 4"/>
          <p:cNvSpPr/>
          <p:nvPr/>
        </p:nvSpPr>
        <p:spPr>
          <a:xfrm>
            <a:off x="2026087" y="3451860"/>
            <a:ext cx="11895177" cy="324207"/>
          </a:xfrm>
          <a:prstGeom prst="rect">
            <a:avLst/>
          </a:prstGeom>
          <a:noFill/>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Build software in short cycles.</a:t>
            </a:r>
            <a:endParaRPr lang="en-US" sz="1550" dirty="0"/>
          </a:p>
        </p:txBody>
      </p:sp>
      <p:pic>
        <p:nvPicPr>
          <p:cNvPr id="2097168" name="Image 2" descr="preencoded.png"/>
          <p:cNvPicPr>
            <a:picLocks noChangeAspect="1"/>
          </p:cNvPicPr>
          <p:nvPr/>
        </p:nvPicPr>
        <p:blipFill>
          <a:blip r:embed="rId5"/>
          <a:stretch>
            <a:fillRect/>
          </a:stretch>
        </p:blipFill>
        <p:spPr>
          <a:xfrm>
            <a:off x="709136" y="4027051"/>
            <a:ext cx="1013103" cy="1215747"/>
          </a:xfrm>
          <a:prstGeom prst="rect">
            <a:avLst/>
          </a:prstGeom>
        </p:spPr>
      </p:pic>
      <p:sp>
        <p:nvSpPr>
          <p:cNvPr id="1048643" name="Text 5"/>
          <p:cNvSpPr/>
          <p:nvPr/>
        </p:nvSpPr>
        <p:spPr>
          <a:xfrm>
            <a:off x="2026087" y="4229576"/>
            <a:ext cx="2532817" cy="316468"/>
          </a:xfrm>
          <a:prstGeom prst="rect">
            <a:avLst/>
          </a:prstGeom>
          <a:noFill/>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Testing</a:t>
            </a:r>
            <a:endParaRPr lang="en-US" sz="1950" dirty="0"/>
          </a:p>
        </p:txBody>
      </p:sp>
      <p:sp>
        <p:nvSpPr>
          <p:cNvPr id="1048644" name="Text 6"/>
          <p:cNvSpPr/>
          <p:nvPr/>
        </p:nvSpPr>
        <p:spPr>
          <a:xfrm>
            <a:off x="2026087" y="4667607"/>
            <a:ext cx="11895177" cy="324207"/>
          </a:xfrm>
          <a:prstGeom prst="rect">
            <a:avLst/>
          </a:prstGeom>
          <a:noFill/>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Ensure quality and functionality.</a:t>
            </a:r>
            <a:endParaRPr lang="en-US" sz="1550" dirty="0"/>
          </a:p>
        </p:txBody>
      </p:sp>
      <p:pic>
        <p:nvPicPr>
          <p:cNvPr id="2097169" name="Image 3" descr="preencoded.png"/>
          <p:cNvPicPr>
            <a:picLocks noChangeAspect="1"/>
          </p:cNvPicPr>
          <p:nvPr/>
        </p:nvPicPr>
        <p:blipFill>
          <a:blip r:embed="rId6"/>
          <a:stretch>
            <a:fillRect/>
          </a:stretch>
        </p:blipFill>
        <p:spPr>
          <a:xfrm>
            <a:off x="709136" y="5242798"/>
            <a:ext cx="1013103" cy="1215747"/>
          </a:xfrm>
          <a:prstGeom prst="rect">
            <a:avLst/>
          </a:prstGeom>
        </p:spPr>
      </p:pic>
      <p:sp>
        <p:nvSpPr>
          <p:cNvPr id="1048645" name="Text 7"/>
          <p:cNvSpPr/>
          <p:nvPr/>
        </p:nvSpPr>
        <p:spPr>
          <a:xfrm>
            <a:off x="2026087" y="5445323"/>
            <a:ext cx="2532817" cy="316468"/>
          </a:xfrm>
          <a:prstGeom prst="rect">
            <a:avLst/>
          </a:prstGeom>
          <a:noFill/>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Deployment</a:t>
            </a:r>
            <a:endParaRPr lang="en-US" sz="1950" dirty="0"/>
          </a:p>
        </p:txBody>
      </p:sp>
      <p:sp>
        <p:nvSpPr>
          <p:cNvPr id="1048646" name="Text 8"/>
          <p:cNvSpPr/>
          <p:nvPr/>
        </p:nvSpPr>
        <p:spPr>
          <a:xfrm>
            <a:off x="2026087" y="5883354"/>
            <a:ext cx="11895177" cy="324207"/>
          </a:xfrm>
          <a:prstGeom prst="rect">
            <a:avLst/>
          </a:prstGeom>
          <a:noFill/>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Release working version.</a:t>
            </a:r>
            <a:endParaRPr lang="en-US" sz="1550" dirty="0"/>
          </a:p>
        </p:txBody>
      </p:sp>
      <p:pic>
        <p:nvPicPr>
          <p:cNvPr id="2097170" name="Image 4" descr="preencoded.png"/>
          <p:cNvPicPr>
            <a:picLocks noChangeAspect="1"/>
          </p:cNvPicPr>
          <p:nvPr/>
        </p:nvPicPr>
        <p:blipFill>
          <a:blip r:embed="rId7"/>
          <a:stretch>
            <a:fillRect/>
          </a:stretch>
        </p:blipFill>
        <p:spPr>
          <a:xfrm>
            <a:off x="709136" y="6458545"/>
            <a:ext cx="1013103" cy="1215747"/>
          </a:xfrm>
          <a:prstGeom prst="rect">
            <a:avLst/>
          </a:prstGeom>
        </p:spPr>
      </p:pic>
      <p:sp>
        <p:nvSpPr>
          <p:cNvPr id="1048647" name="Text 9"/>
          <p:cNvSpPr/>
          <p:nvPr/>
        </p:nvSpPr>
        <p:spPr>
          <a:xfrm>
            <a:off x="2026087" y="6661071"/>
            <a:ext cx="2532817" cy="316468"/>
          </a:xfrm>
          <a:prstGeom prst="rect">
            <a:avLst/>
          </a:prstGeom>
          <a:noFill/>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Maintenance</a:t>
            </a:r>
            <a:endParaRPr lang="en-US" sz="1950" dirty="0"/>
          </a:p>
        </p:txBody>
      </p:sp>
      <p:sp>
        <p:nvSpPr>
          <p:cNvPr id="1048648" name="Text 10"/>
          <p:cNvSpPr/>
          <p:nvPr/>
        </p:nvSpPr>
        <p:spPr>
          <a:xfrm>
            <a:off x="2026087" y="7099102"/>
            <a:ext cx="11895177" cy="324207"/>
          </a:xfrm>
          <a:prstGeom prst="rect">
            <a:avLst/>
          </a:prstGeom>
          <a:noFill/>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Support and update software.</a:t>
            </a:r>
            <a:endParaRPr lang="en-US" sz="1550" dirty="0"/>
          </a:p>
        </p:txBody>
      </p:sp>
      <p:sp>
        <p:nvSpPr>
          <p:cNvPr id="2" name="Rectangle 1">
            <a:extLst>
              <a:ext uri="{FF2B5EF4-FFF2-40B4-BE49-F238E27FC236}">
                <a16:creationId xmlns:a16="http://schemas.microsoft.com/office/drawing/2014/main" id="{6F8424B2-5078-7A8C-CD48-47082CBBB34A}"/>
              </a:ext>
            </a:extLst>
          </p:cNvPr>
          <p:cNvSpPr/>
          <p:nvPr/>
        </p:nvSpPr>
        <p:spPr>
          <a:xfrm>
            <a:off x="12633649" y="7557796"/>
            <a:ext cx="1996751" cy="6718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048653" name="Text 0"/>
          <p:cNvSpPr/>
          <p:nvPr/>
        </p:nvSpPr>
        <p:spPr>
          <a:xfrm>
            <a:off x="5684817" y="733915"/>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Agile Cycle</a:t>
            </a:r>
            <a:endParaRPr lang="en-US" sz="4450" dirty="0"/>
          </a:p>
        </p:txBody>
      </p:sp>
      <p:sp>
        <p:nvSpPr>
          <p:cNvPr id="1048654" name="Text 1"/>
          <p:cNvSpPr/>
          <p:nvPr/>
        </p:nvSpPr>
        <p:spPr>
          <a:xfrm>
            <a:off x="1857256" y="2552462"/>
            <a:ext cx="2835235" cy="354330"/>
          </a:xfrm>
          <a:prstGeom prst="rect">
            <a:avLst/>
          </a:prstGeom>
          <a:noFill/>
        </p:spPr>
        <p:txBody>
          <a:bodyPr wrap="non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Concept</a:t>
            </a:r>
            <a:endParaRPr lang="en-US" sz="2200" dirty="0"/>
          </a:p>
        </p:txBody>
      </p:sp>
      <p:sp>
        <p:nvSpPr>
          <p:cNvPr id="1048655" name="Text 2"/>
          <p:cNvSpPr/>
          <p:nvPr/>
        </p:nvSpPr>
        <p:spPr>
          <a:xfrm>
            <a:off x="793790" y="3042880"/>
            <a:ext cx="3898702" cy="362903"/>
          </a:xfrm>
          <a:prstGeom prst="rect">
            <a:avLst/>
          </a:prstGeom>
          <a:noFill/>
        </p:spPr>
        <p:txBody>
          <a:bodyPr wrap="none" lIns="0" tIns="0" rIns="0" bIns="0" rtlCol="0" anchor="t"/>
          <a:lstStyle/>
          <a:p>
            <a:pPr marL="0" indent="0" algn="r">
              <a:lnSpc>
                <a:spcPts val="2850"/>
              </a:lnSpc>
              <a:buNone/>
            </a:pPr>
            <a:r>
              <a:rPr lang="en-US" sz="1750" dirty="0">
                <a:solidFill>
                  <a:srgbClr val="E0D6DE"/>
                </a:solidFill>
                <a:latin typeface="Noto Sans TC" pitchFamily="34" charset="0"/>
                <a:ea typeface="Noto Sans TC" pitchFamily="34" charset="-122"/>
                <a:cs typeface="Noto Sans TC" pitchFamily="34" charset="-120"/>
              </a:rPr>
              <a:t>Identify opportunity.</a:t>
            </a:r>
            <a:endParaRPr lang="en-US" sz="1750" dirty="0"/>
          </a:p>
        </p:txBody>
      </p:sp>
      <p:pic>
        <p:nvPicPr>
          <p:cNvPr id="2097173" name="Image 0" descr="preencoded.png"/>
          <p:cNvPicPr>
            <a:picLocks noChangeAspect="1"/>
          </p:cNvPicPr>
          <p:nvPr/>
        </p:nvPicPr>
        <p:blipFill>
          <a:blip r:embed="rId3"/>
          <a:stretch>
            <a:fillRect/>
          </a:stretch>
        </p:blipFill>
        <p:spPr>
          <a:xfrm>
            <a:off x="5032653" y="1922978"/>
            <a:ext cx="4564975" cy="4564975"/>
          </a:xfrm>
          <a:prstGeom prst="rect">
            <a:avLst/>
          </a:prstGeom>
        </p:spPr>
      </p:pic>
      <p:sp>
        <p:nvSpPr>
          <p:cNvPr id="1048656" name="Text 3"/>
          <p:cNvSpPr/>
          <p:nvPr/>
        </p:nvSpPr>
        <p:spPr>
          <a:xfrm>
            <a:off x="6033492" y="2845832"/>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1048657" name="Text 4"/>
          <p:cNvSpPr/>
          <p:nvPr/>
        </p:nvSpPr>
        <p:spPr>
          <a:xfrm>
            <a:off x="9937790" y="214372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Inception</a:t>
            </a:r>
            <a:endParaRPr lang="en-US" sz="2200" dirty="0"/>
          </a:p>
        </p:txBody>
      </p:sp>
      <p:sp>
        <p:nvSpPr>
          <p:cNvPr id="1048658" name="Text 5"/>
          <p:cNvSpPr/>
          <p:nvPr/>
        </p:nvSpPr>
        <p:spPr>
          <a:xfrm>
            <a:off x="9937790" y="2634139"/>
            <a:ext cx="3898821" cy="362903"/>
          </a:xfrm>
          <a:prstGeom prst="rect">
            <a:avLst/>
          </a:prstGeom>
          <a:noFill/>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Team setup, planning.</a:t>
            </a:r>
            <a:endParaRPr lang="en-US" sz="1750" dirty="0"/>
          </a:p>
        </p:txBody>
      </p:sp>
      <p:pic>
        <p:nvPicPr>
          <p:cNvPr id="2097174" name="Image 1" descr="preencoded.png"/>
          <p:cNvPicPr>
            <a:picLocks noChangeAspect="1"/>
          </p:cNvPicPr>
          <p:nvPr/>
        </p:nvPicPr>
        <p:blipFill>
          <a:blip r:embed="rId4"/>
          <a:stretch>
            <a:fillRect/>
          </a:stretch>
        </p:blipFill>
        <p:spPr>
          <a:xfrm>
            <a:off x="5032653" y="1922978"/>
            <a:ext cx="4564975" cy="4564975"/>
          </a:xfrm>
          <a:prstGeom prst="rect">
            <a:avLst/>
          </a:prstGeom>
        </p:spPr>
      </p:pic>
      <p:sp>
        <p:nvSpPr>
          <p:cNvPr id="1048659" name="Text 6"/>
          <p:cNvSpPr/>
          <p:nvPr/>
        </p:nvSpPr>
        <p:spPr>
          <a:xfrm>
            <a:off x="7893010" y="2581156"/>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048660" name="Text 7"/>
          <p:cNvSpPr/>
          <p:nvPr/>
        </p:nvSpPr>
        <p:spPr>
          <a:xfrm>
            <a:off x="10051256" y="377868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Iteration</a:t>
            </a:r>
            <a:endParaRPr lang="en-US" sz="2200" dirty="0"/>
          </a:p>
        </p:txBody>
      </p:sp>
      <p:sp>
        <p:nvSpPr>
          <p:cNvPr id="1048661" name="Text 8"/>
          <p:cNvSpPr/>
          <p:nvPr/>
        </p:nvSpPr>
        <p:spPr>
          <a:xfrm>
            <a:off x="10051256" y="4269105"/>
            <a:ext cx="3785354" cy="362903"/>
          </a:xfrm>
          <a:prstGeom prst="rect">
            <a:avLst/>
          </a:prstGeom>
          <a:noFill/>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Build software.</a:t>
            </a:r>
            <a:endParaRPr lang="en-US" sz="1750" dirty="0"/>
          </a:p>
        </p:txBody>
      </p:sp>
      <p:pic>
        <p:nvPicPr>
          <p:cNvPr id="2097175" name="Image 2" descr="preencoded.png"/>
          <p:cNvPicPr>
            <a:picLocks noChangeAspect="1"/>
          </p:cNvPicPr>
          <p:nvPr/>
        </p:nvPicPr>
        <p:blipFill>
          <a:blip r:embed="rId5"/>
          <a:stretch>
            <a:fillRect/>
          </a:stretch>
        </p:blipFill>
        <p:spPr>
          <a:xfrm>
            <a:off x="5032653" y="1922978"/>
            <a:ext cx="4564975" cy="4564975"/>
          </a:xfrm>
          <a:prstGeom prst="rect">
            <a:avLst/>
          </a:prstGeom>
        </p:spPr>
      </p:pic>
      <p:sp>
        <p:nvSpPr>
          <p:cNvPr id="1048662" name="Text 9"/>
          <p:cNvSpPr/>
          <p:nvPr/>
        </p:nvSpPr>
        <p:spPr>
          <a:xfrm>
            <a:off x="8719423" y="4267914"/>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048663" name="Text 10"/>
          <p:cNvSpPr/>
          <p:nvPr/>
        </p:nvSpPr>
        <p:spPr>
          <a:xfrm>
            <a:off x="9937790" y="541377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Release</a:t>
            </a:r>
            <a:endParaRPr lang="en-US" sz="2200" dirty="0"/>
          </a:p>
        </p:txBody>
      </p:sp>
      <p:sp>
        <p:nvSpPr>
          <p:cNvPr id="1048664" name="Text 11"/>
          <p:cNvSpPr/>
          <p:nvPr/>
        </p:nvSpPr>
        <p:spPr>
          <a:xfrm>
            <a:off x="9937790" y="5904190"/>
            <a:ext cx="3898821" cy="362903"/>
          </a:xfrm>
          <a:prstGeom prst="rect">
            <a:avLst/>
          </a:prstGeom>
          <a:noFill/>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Deliver version.</a:t>
            </a:r>
            <a:endParaRPr lang="en-US" sz="1750" dirty="0"/>
          </a:p>
        </p:txBody>
      </p:sp>
      <p:pic>
        <p:nvPicPr>
          <p:cNvPr id="2097176" name="Image 3" descr="preencoded.png"/>
          <p:cNvPicPr>
            <a:picLocks noChangeAspect="1"/>
          </p:cNvPicPr>
          <p:nvPr/>
        </p:nvPicPr>
        <p:blipFill>
          <a:blip r:embed="rId6"/>
          <a:stretch>
            <a:fillRect/>
          </a:stretch>
        </p:blipFill>
        <p:spPr>
          <a:xfrm>
            <a:off x="5032653" y="1922978"/>
            <a:ext cx="4564975" cy="4564975"/>
          </a:xfrm>
          <a:prstGeom prst="rect">
            <a:avLst/>
          </a:prstGeom>
        </p:spPr>
      </p:pic>
      <p:sp>
        <p:nvSpPr>
          <p:cNvPr id="1048665" name="Text 12"/>
          <p:cNvSpPr/>
          <p:nvPr/>
        </p:nvSpPr>
        <p:spPr>
          <a:xfrm>
            <a:off x="7370564" y="5574983"/>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4</a:t>
            </a:r>
            <a:endParaRPr lang="en-US" sz="2650" dirty="0"/>
          </a:p>
        </p:txBody>
      </p:sp>
      <p:sp>
        <p:nvSpPr>
          <p:cNvPr id="1048666" name="Text 13"/>
          <p:cNvSpPr/>
          <p:nvPr/>
        </p:nvSpPr>
        <p:spPr>
          <a:xfrm>
            <a:off x="1857256" y="5005030"/>
            <a:ext cx="2835235" cy="354330"/>
          </a:xfrm>
          <a:prstGeom prst="rect">
            <a:avLst/>
          </a:prstGeom>
          <a:noFill/>
        </p:spPr>
        <p:txBody>
          <a:bodyPr wrap="non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Production</a:t>
            </a:r>
            <a:endParaRPr lang="en-US" sz="2200" dirty="0"/>
          </a:p>
        </p:txBody>
      </p:sp>
      <p:sp>
        <p:nvSpPr>
          <p:cNvPr id="1048667" name="Text 14"/>
          <p:cNvSpPr/>
          <p:nvPr/>
        </p:nvSpPr>
        <p:spPr>
          <a:xfrm>
            <a:off x="793790" y="5495449"/>
            <a:ext cx="3898702" cy="362903"/>
          </a:xfrm>
          <a:prstGeom prst="rect">
            <a:avLst/>
          </a:prstGeom>
          <a:noFill/>
        </p:spPr>
        <p:txBody>
          <a:bodyPr wrap="none" lIns="0" tIns="0" rIns="0" bIns="0" rtlCol="0" anchor="t"/>
          <a:lstStyle/>
          <a:p>
            <a:pPr marL="0" indent="0" algn="r">
              <a:lnSpc>
                <a:spcPts val="2850"/>
              </a:lnSpc>
              <a:buNone/>
            </a:pPr>
            <a:r>
              <a:rPr lang="en-US" sz="1750" dirty="0">
                <a:solidFill>
                  <a:srgbClr val="E0D6DE"/>
                </a:solidFill>
                <a:latin typeface="Noto Sans TC" pitchFamily="34" charset="0"/>
                <a:ea typeface="Noto Sans TC" pitchFamily="34" charset="-122"/>
                <a:cs typeface="Noto Sans TC" pitchFamily="34" charset="-120"/>
              </a:rPr>
              <a:t>Support software.</a:t>
            </a:r>
            <a:endParaRPr lang="en-US" sz="1750" dirty="0"/>
          </a:p>
        </p:txBody>
      </p:sp>
      <p:pic>
        <p:nvPicPr>
          <p:cNvPr id="2097177" name="Image 4" descr="preencoded.png"/>
          <p:cNvPicPr>
            <a:picLocks noChangeAspect="1"/>
          </p:cNvPicPr>
          <p:nvPr/>
        </p:nvPicPr>
        <p:blipFill>
          <a:blip r:embed="rId7"/>
          <a:stretch>
            <a:fillRect/>
          </a:stretch>
        </p:blipFill>
        <p:spPr>
          <a:xfrm>
            <a:off x="5032653" y="1922978"/>
            <a:ext cx="4564975" cy="4564975"/>
          </a:xfrm>
          <a:prstGeom prst="rect">
            <a:avLst/>
          </a:prstGeom>
        </p:spPr>
      </p:pic>
      <p:sp>
        <p:nvSpPr>
          <p:cNvPr id="1048668" name="Text 15"/>
          <p:cNvSpPr/>
          <p:nvPr/>
        </p:nvSpPr>
        <p:spPr>
          <a:xfrm>
            <a:off x="5710595" y="4696182"/>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5</a:t>
            </a:r>
            <a:endParaRPr lang="en-US" sz="2650" dirty="0"/>
          </a:p>
        </p:txBody>
      </p:sp>
      <p:sp>
        <p:nvSpPr>
          <p:cNvPr id="1048669" name="Text 16"/>
          <p:cNvSpPr/>
          <p:nvPr/>
        </p:nvSpPr>
        <p:spPr>
          <a:xfrm>
            <a:off x="793790" y="6743105"/>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Agile cycle ensures iterative development and continuous improvement. Each stage contributes to a working, valuable product. Regular feedback drives future iterations.</a:t>
            </a:r>
            <a:endParaRPr lang="en-US" sz="1750" dirty="0"/>
          </a:p>
        </p:txBody>
      </p:sp>
      <p:sp>
        <p:nvSpPr>
          <p:cNvPr id="2" name="Rectangle 1">
            <a:extLst>
              <a:ext uri="{FF2B5EF4-FFF2-40B4-BE49-F238E27FC236}">
                <a16:creationId xmlns:a16="http://schemas.microsoft.com/office/drawing/2014/main" id="{F91C8FEA-DA07-3060-D542-6A3ABF9C1697}"/>
              </a:ext>
            </a:extLst>
          </p:cNvPr>
          <p:cNvSpPr/>
          <p:nvPr/>
        </p:nvSpPr>
        <p:spPr>
          <a:xfrm>
            <a:off x="12633649" y="7557796"/>
            <a:ext cx="1996751" cy="6718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048674" name="Text 0"/>
          <p:cNvSpPr/>
          <p:nvPr/>
        </p:nvSpPr>
        <p:spPr>
          <a:xfrm>
            <a:off x="793790" y="2080855"/>
            <a:ext cx="10177820" cy="708779"/>
          </a:xfrm>
          <a:prstGeom prst="rect">
            <a:avLst/>
          </a:prstGeom>
          <a:noFill/>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Agile: Advantages &amp; Disadvantages</a:t>
            </a:r>
            <a:endParaRPr lang="en-US" sz="4450" dirty="0"/>
          </a:p>
        </p:txBody>
      </p:sp>
      <p:sp>
        <p:nvSpPr>
          <p:cNvPr id="1048675" name="Text 1"/>
          <p:cNvSpPr/>
          <p:nvPr/>
        </p:nvSpPr>
        <p:spPr>
          <a:xfrm>
            <a:off x="793790" y="335661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Advantages</a:t>
            </a:r>
            <a:endParaRPr lang="en-US" sz="2200" dirty="0"/>
          </a:p>
        </p:txBody>
      </p:sp>
      <p:sp>
        <p:nvSpPr>
          <p:cNvPr id="1048676" name="Text 2"/>
          <p:cNvSpPr/>
          <p:nvPr/>
        </p:nvSpPr>
        <p:spPr>
          <a:xfrm>
            <a:off x="793790" y="393775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Faster delivery &amp; trust.</a:t>
            </a:r>
            <a:endParaRPr lang="en-US" sz="1750" dirty="0"/>
          </a:p>
        </p:txBody>
      </p:sp>
      <p:sp>
        <p:nvSpPr>
          <p:cNvPr id="1048677" name="Text 3"/>
          <p:cNvSpPr/>
          <p:nvPr/>
        </p:nvSpPr>
        <p:spPr>
          <a:xfrm>
            <a:off x="793790" y="437995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Quick response to change.</a:t>
            </a:r>
            <a:endParaRPr lang="en-US" sz="1750" dirty="0"/>
          </a:p>
        </p:txBody>
      </p:sp>
      <p:sp>
        <p:nvSpPr>
          <p:cNvPr id="1048678" name="Text 4"/>
          <p:cNvSpPr/>
          <p:nvPr/>
        </p:nvSpPr>
        <p:spPr>
          <a:xfrm>
            <a:off x="793790" y="482215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Continuous feedback.</a:t>
            </a:r>
            <a:endParaRPr lang="en-US" sz="1750" dirty="0"/>
          </a:p>
        </p:txBody>
      </p:sp>
      <p:sp>
        <p:nvSpPr>
          <p:cNvPr id="1048679" name="Text 5"/>
          <p:cNvSpPr/>
          <p:nvPr/>
        </p:nvSpPr>
        <p:spPr>
          <a:xfrm>
            <a:off x="793790" y="526434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Emphasis on people.</a:t>
            </a:r>
            <a:endParaRPr lang="en-US" sz="1750" dirty="0"/>
          </a:p>
        </p:txBody>
      </p:sp>
      <p:sp>
        <p:nvSpPr>
          <p:cNvPr id="1048680" name="Text 6"/>
          <p:cNvSpPr/>
          <p:nvPr/>
        </p:nvSpPr>
        <p:spPr>
          <a:xfrm>
            <a:off x="793790" y="5706547"/>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Improved collaboration.</a:t>
            </a:r>
            <a:endParaRPr lang="en-US" sz="1750" dirty="0"/>
          </a:p>
        </p:txBody>
      </p:sp>
      <p:sp>
        <p:nvSpPr>
          <p:cNvPr id="1048681" name="Text 7"/>
          <p:cNvSpPr/>
          <p:nvPr/>
        </p:nvSpPr>
        <p:spPr>
          <a:xfrm>
            <a:off x="7599521" y="335661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Disadvantages</a:t>
            </a:r>
            <a:endParaRPr lang="en-US" sz="2200" dirty="0"/>
          </a:p>
        </p:txBody>
      </p:sp>
      <p:sp>
        <p:nvSpPr>
          <p:cNvPr id="1048682" name="Text 8"/>
          <p:cNvSpPr/>
          <p:nvPr/>
        </p:nvSpPr>
        <p:spPr>
          <a:xfrm>
            <a:off x="7599521" y="393775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Difficult estimation.</a:t>
            </a:r>
            <a:endParaRPr lang="en-US" sz="1750" dirty="0"/>
          </a:p>
        </p:txBody>
      </p:sp>
      <p:sp>
        <p:nvSpPr>
          <p:cNvPr id="1048683" name="Text 9"/>
          <p:cNvSpPr/>
          <p:nvPr/>
        </p:nvSpPr>
        <p:spPr>
          <a:xfrm>
            <a:off x="7599521" y="437995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Less documentation.</a:t>
            </a:r>
            <a:endParaRPr lang="en-US" sz="1750" dirty="0"/>
          </a:p>
        </p:txBody>
      </p:sp>
      <p:sp>
        <p:nvSpPr>
          <p:cNvPr id="1048684" name="Text 10"/>
          <p:cNvSpPr/>
          <p:nvPr/>
        </p:nvSpPr>
        <p:spPr>
          <a:xfrm>
            <a:off x="7599521" y="482215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Dependent on input.</a:t>
            </a:r>
            <a:endParaRPr lang="en-US" sz="1750" dirty="0"/>
          </a:p>
        </p:txBody>
      </p:sp>
      <p:sp>
        <p:nvSpPr>
          <p:cNvPr id="1048685" name="Text 11"/>
          <p:cNvSpPr/>
          <p:nvPr/>
        </p:nvSpPr>
        <p:spPr>
          <a:xfrm>
            <a:off x="7599521" y="526434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Communication issues.</a:t>
            </a:r>
            <a:endParaRPr lang="en-US" sz="1750" dirty="0"/>
          </a:p>
        </p:txBody>
      </p:sp>
      <p:sp>
        <p:nvSpPr>
          <p:cNvPr id="1048686" name="Text 12"/>
          <p:cNvSpPr/>
          <p:nvPr/>
        </p:nvSpPr>
        <p:spPr>
          <a:xfrm>
            <a:off x="7599521" y="5706547"/>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Risk of scope creep.</a:t>
            </a:r>
            <a:endParaRPr lang="en-US" sz="1750" dirty="0"/>
          </a:p>
        </p:txBody>
      </p:sp>
      <p:sp>
        <p:nvSpPr>
          <p:cNvPr id="2" name="Rectangle 1">
            <a:extLst>
              <a:ext uri="{FF2B5EF4-FFF2-40B4-BE49-F238E27FC236}">
                <a16:creationId xmlns:a16="http://schemas.microsoft.com/office/drawing/2014/main" id="{A2607E01-B649-107C-F4C1-BBE354824DDB}"/>
              </a:ext>
            </a:extLst>
          </p:cNvPr>
          <p:cNvSpPr/>
          <p:nvPr/>
        </p:nvSpPr>
        <p:spPr>
          <a:xfrm>
            <a:off x="12633649" y="7557796"/>
            <a:ext cx="1996751" cy="6718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09718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048691" name="Text 0"/>
          <p:cNvSpPr/>
          <p:nvPr/>
        </p:nvSpPr>
        <p:spPr>
          <a:xfrm>
            <a:off x="793790" y="2501622"/>
            <a:ext cx="5670590" cy="708779"/>
          </a:xfrm>
          <a:prstGeom prst="rect">
            <a:avLst/>
          </a:prstGeom>
          <a:noFill/>
        </p:spPr>
        <p:txBody>
          <a:bodyPr wrap="none" lIns="0" tIns="0" rIns="0" bIns="0" rtlCol="0" anchor="t"/>
          <a:lstStyle/>
          <a:p>
            <a:pPr marL="0" indent="0" algn="l">
              <a:lnSpc>
                <a:spcPts val="5550"/>
              </a:lnSpc>
              <a:buNone/>
            </a:pPr>
            <a:r>
              <a:rPr lang="en-US" sz="7200" b="1" dirty="0">
                <a:solidFill>
                  <a:srgbClr val="97B8FF"/>
                </a:solidFill>
                <a:latin typeface="Argentum Sans Black" pitchFamily="2" charset="0"/>
                <a:ea typeface="Sora Medium" pitchFamily="34" charset="-122"/>
                <a:cs typeface="Sora Medium" pitchFamily="34" charset="-120"/>
              </a:rPr>
              <a:t>Thank You!</a:t>
            </a:r>
            <a:endParaRPr lang="en-US" sz="7200" b="1" dirty="0">
              <a:latin typeface="Argentum Sans Black" pitchFamily="2" charset="0"/>
            </a:endParaRPr>
          </a:p>
        </p:txBody>
      </p:sp>
      <p:sp>
        <p:nvSpPr>
          <p:cNvPr id="1048692" name="Text 1"/>
          <p:cNvSpPr/>
          <p:nvPr/>
        </p:nvSpPr>
        <p:spPr>
          <a:xfrm>
            <a:off x="793790" y="3550563"/>
            <a:ext cx="7556421" cy="2177415"/>
          </a:xfrm>
          <a:prstGeom prst="rect">
            <a:avLst/>
          </a:prstGeom>
          <a:noFill/>
        </p:spPr>
        <p:txBody>
          <a:bodyPr wrap="square" lIns="0" tIns="0" rIns="0" bIns="0" rtlCol="0" anchor="t"/>
          <a:lstStyle/>
          <a:p>
            <a:pPr marL="0" indent="0" algn="l">
              <a:lnSpc>
                <a:spcPts val="2850"/>
              </a:lnSpc>
              <a:buNone/>
            </a:pPr>
            <a:endParaRPr lang="en-US" sz="1750" dirty="0"/>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331</Words>
  <Application>Microsoft Office PowerPoint</Application>
  <PresentationFormat>Custom</PresentationFormat>
  <Paragraphs>83</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Century Gothic</vt:lpstr>
      <vt:lpstr>Noto Sans TC</vt:lpstr>
      <vt:lpstr>Noto Sans TC Bold</vt:lpstr>
      <vt:lpstr>Arial</vt:lpstr>
      <vt:lpstr>Argentum Sans Black</vt:lpstr>
      <vt:lpstr>Sora Medium</vt:lpstr>
      <vt:lpstr>Calibri</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cp:lastModifiedBy>Kishore K</cp:lastModifiedBy>
  <cp:revision>1</cp:revision>
  <dcterms:created xsi:type="dcterms:W3CDTF">2025-03-18T04:57:50Z</dcterms:created>
  <dcterms:modified xsi:type="dcterms:W3CDTF">2025-03-18T16:56:06Z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b737750214ea431d8ccabec7c82a194a</vt:lpwstr>
  </property>
</Properties>
</file>